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27"/>
  </p:notesMasterIdLst>
  <p:handoutMasterIdLst>
    <p:handoutMasterId r:id="rId28"/>
  </p:handoutMasterIdLst>
  <p:sldIdLst>
    <p:sldId id="304" r:id="rId2"/>
    <p:sldId id="305" r:id="rId3"/>
    <p:sldId id="309" r:id="rId4"/>
    <p:sldId id="310" r:id="rId5"/>
    <p:sldId id="330" r:id="rId6"/>
    <p:sldId id="322" r:id="rId7"/>
    <p:sldId id="311" r:id="rId8"/>
    <p:sldId id="331" r:id="rId9"/>
    <p:sldId id="320" r:id="rId10"/>
    <p:sldId id="325" r:id="rId11"/>
    <p:sldId id="326" r:id="rId12"/>
    <p:sldId id="323" r:id="rId13"/>
    <p:sldId id="313" r:id="rId14"/>
    <p:sldId id="312" r:id="rId15"/>
    <p:sldId id="317" r:id="rId16"/>
    <p:sldId id="316" r:id="rId17"/>
    <p:sldId id="314" r:id="rId18"/>
    <p:sldId id="329" r:id="rId19"/>
    <p:sldId id="315" r:id="rId20"/>
    <p:sldId id="328" r:id="rId21"/>
    <p:sldId id="319" r:id="rId22"/>
    <p:sldId id="327" r:id="rId23"/>
    <p:sldId id="324" r:id="rId24"/>
    <p:sldId id="306" r:id="rId25"/>
    <p:sldId id="307" r:id="rId26"/>
  </p:sldIdLst>
  <p:sldSz cx="12192000" cy="6858000"/>
  <p:notesSz cx="6797675" cy="9926638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IBM Plex Sans" panose="020B0503050203000203" pitchFamily="34" charset="0"/>
      <p:regular r:id="rId39"/>
      <p:bold r:id="rId40"/>
      <p:italic r:id="rId41"/>
      <p:boldItalic r:id="rId42"/>
    </p:embeddedFont>
    <p:embeddedFont>
      <p:font typeface="IBM Plex Sans Medium" panose="020B0603050203000203" pitchFamily="34" charset="0"/>
      <p:regular r:id="rId43"/>
      <p:italic r:id="rId44"/>
    </p:embeddedFont>
    <p:embeddedFont>
      <p:font typeface="IBM Plex Sans SemiBold" panose="020B0703050203000203" pitchFamily="34" charset="0"/>
      <p:regular r:id="rId45"/>
      <p:bold r:id="rId46"/>
      <p:italic r:id="rId47"/>
      <p:boldItalic r:id="rId48"/>
    </p:embeddedFont>
    <p:embeddedFont>
      <p:font typeface="IBM Plex Sans Text" panose="020B0604020202020204" charset="0"/>
      <p:regular r:id="rId49"/>
      <p:italic r:id="rId50"/>
    </p:embeddedFont>
    <p:embeddedFont>
      <p:font typeface="Open Sans" pitchFamily="2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Bold" panose="020B0604020202020204" charset="0"/>
      <p:bold r:id="rId59"/>
      <p:italic r:id="rId60"/>
      <p:boldItalic r:id="rId61"/>
    </p:embeddedFont>
    <p:embeddedFont>
      <p:font typeface="Roboto Regular" panose="020B0604020202020204" charset="0"/>
      <p:regular r:id="rId62"/>
      <p:bold r:id="rId63"/>
      <p:italic r:id="rId64"/>
      <p:boldItalic r:id="rId65"/>
    </p:embeddedFont>
    <p:embeddedFont>
      <p:font typeface="Segoe UI" panose="020B0502040204020203" pitchFamily="34" charset="0"/>
      <p:regular r:id="rId66"/>
      <p:bold r:id="rId67"/>
      <p:italic r:id="rId68"/>
      <p:boldItalic r:id="rId6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3108C-6F05-401D-BCC4-536BCF3EE54A}" v="109" dt="2023-10-24T19:11:55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8" autoAdjust="0"/>
    <p:restoredTop sz="89227" autoAdjust="0"/>
  </p:normalViewPr>
  <p:slideViewPr>
    <p:cSldViewPr snapToGrid="0">
      <p:cViewPr varScale="1">
        <p:scale>
          <a:sx n="138" d="100"/>
          <a:sy n="138" d="100"/>
        </p:scale>
        <p:origin x="14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63" Type="http://schemas.openxmlformats.org/officeDocument/2006/relationships/font" Target="fonts/font35.fntdata"/><Relationship Id="rId68" Type="http://schemas.openxmlformats.org/officeDocument/2006/relationships/font" Target="fonts/font4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openxmlformats.org/officeDocument/2006/relationships/font" Target="fonts/font38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openxmlformats.org/officeDocument/2006/relationships/font" Target="fonts/font36.fntdata"/><Relationship Id="rId69" Type="http://schemas.openxmlformats.org/officeDocument/2006/relationships/font" Target="fonts/font41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67" Type="http://schemas.openxmlformats.org/officeDocument/2006/relationships/font" Target="fonts/font39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font" Target="fonts/font34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font" Target="fonts/font32.fntdata"/><Relationship Id="rId65" Type="http://schemas.openxmlformats.org/officeDocument/2006/relationships/font" Target="fonts/font3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1.fntdata"/><Relationship Id="rId34" Type="http://schemas.openxmlformats.org/officeDocument/2006/relationships/font" Target="fonts/font6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d Poche" userId="1e6e382f47668c82" providerId="LiveId" clId="{A40231CD-EC84-4BB0-9613-8A3478DADE0C}"/>
    <pc:docChg chg="undo custSel addSld modSld modSection">
      <pc:chgData name="Jared Poche" userId="1e6e382f47668c82" providerId="LiveId" clId="{A40231CD-EC84-4BB0-9613-8A3478DADE0C}" dt="2023-09-11T17:59:41.942" v="1110" actId="700"/>
      <pc:docMkLst>
        <pc:docMk/>
      </pc:docMkLst>
      <pc:sldChg chg="addSp delSp modSp mod modClrScheme chgLayout">
        <pc:chgData name="Jared Poche" userId="1e6e382f47668c82" providerId="LiveId" clId="{A40231CD-EC84-4BB0-9613-8A3478DADE0C}" dt="2023-09-11T17:30:01.893" v="310" actId="27636"/>
        <pc:sldMkLst>
          <pc:docMk/>
          <pc:sldMk cId="3360396015" sldId="309"/>
        </pc:sldMkLst>
        <pc:spChg chg="add mod ord">
          <ac:chgData name="Jared Poche" userId="1e6e382f47668c82" providerId="LiveId" clId="{A40231CD-EC84-4BB0-9613-8A3478DADE0C}" dt="2023-09-11T17:30:01.893" v="310" actId="27636"/>
          <ac:spMkLst>
            <pc:docMk/>
            <pc:sldMk cId="3360396015" sldId="309"/>
            <ac:spMk id="2" creationId="{C4BED129-F401-3A73-4384-E40221650EB7}"/>
          </ac:spMkLst>
        </pc:spChg>
        <pc:spChg chg="mod ord">
          <ac:chgData name="Jared Poche" userId="1e6e382f47668c82" providerId="LiveId" clId="{A40231CD-EC84-4BB0-9613-8A3478DADE0C}" dt="2023-09-11T17:30:01.860" v="309" actId="700"/>
          <ac:spMkLst>
            <pc:docMk/>
            <pc:sldMk cId="3360396015" sldId="309"/>
            <ac:spMk id="9" creationId="{C0101A55-C7CF-D766-9AFE-CF479810ABA8}"/>
          </ac:spMkLst>
        </pc:spChg>
        <pc:spChg chg="del mod ord">
          <ac:chgData name="Jared Poche" userId="1e6e382f47668c82" providerId="LiveId" clId="{A40231CD-EC84-4BB0-9613-8A3478DADE0C}" dt="2023-09-11T17:16:46.896" v="0" actId="700"/>
          <ac:spMkLst>
            <pc:docMk/>
            <pc:sldMk cId="3360396015" sldId="309"/>
            <ac:spMk id="10" creationId="{ABE5F595-57B9-83C1-B8D0-F6A4A556013B}"/>
          </ac:spMkLst>
        </pc:spChg>
        <pc:spChg chg="del">
          <ac:chgData name="Jared Poche" userId="1e6e382f47668c82" providerId="LiveId" clId="{A40231CD-EC84-4BB0-9613-8A3478DADE0C}" dt="2023-09-11T17:16:46.896" v="0" actId="700"/>
          <ac:spMkLst>
            <pc:docMk/>
            <pc:sldMk cId="3360396015" sldId="309"/>
            <ac:spMk id="11" creationId="{B81BDABA-928E-41E3-73EB-33475881F9CE}"/>
          </ac:spMkLst>
        </pc:spChg>
      </pc:sldChg>
      <pc:sldChg chg="modSp mod">
        <pc:chgData name="Jared Poche" userId="1e6e382f47668c82" providerId="LiveId" clId="{A40231CD-EC84-4BB0-9613-8A3478DADE0C}" dt="2023-09-11T17:37:42.212" v="661" actId="20577"/>
        <pc:sldMkLst>
          <pc:docMk/>
          <pc:sldMk cId="1531934622" sldId="310"/>
        </pc:sldMkLst>
        <pc:spChg chg="mod">
          <ac:chgData name="Jared Poche" userId="1e6e382f47668c82" providerId="LiveId" clId="{A40231CD-EC84-4BB0-9613-8A3478DADE0C}" dt="2023-09-11T17:37:42.212" v="661" actId="20577"/>
          <ac:spMkLst>
            <pc:docMk/>
            <pc:sldMk cId="1531934622" sldId="310"/>
            <ac:spMk id="7" creationId="{7896A6CA-4489-B6A3-A32F-541ACD338AF1}"/>
          </ac:spMkLst>
        </pc:spChg>
      </pc:sldChg>
      <pc:sldChg chg="modSp mod">
        <pc:chgData name="Jared Poche" userId="1e6e382f47668c82" providerId="LiveId" clId="{A40231CD-EC84-4BB0-9613-8A3478DADE0C}" dt="2023-09-11T17:41:23.072" v="991" actId="20577"/>
        <pc:sldMkLst>
          <pc:docMk/>
          <pc:sldMk cId="1898041508" sldId="311"/>
        </pc:sldMkLst>
        <pc:spChg chg="mod">
          <ac:chgData name="Jared Poche" userId="1e6e382f47668c82" providerId="LiveId" clId="{A40231CD-EC84-4BB0-9613-8A3478DADE0C}" dt="2023-09-11T17:41:23.072" v="991" actId="20577"/>
          <ac:spMkLst>
            <pc:docMk/>
            <pc:sldMk cId="1898041508" sldId="311"/>
            <ac:spMk id="7" creationId="{7896A6CA-4489-B6A3-A32F-541ACD338AF1}"/>
          </ac:spMkLst>
        </pc:spChg>
      </pc:sldChg>
      <pc:sldChg chg="addSp delSp modSp mod modClrScheme chgLayout">
        <pc:chgData name="Jared Poche" userId="1e6e382f47668c82" providerId="LiveId" clId="{A40231CD-EC84-4BB0-9613-8A3478DADE0C}" dt="2023-09-11T17:56:55.363" v="1109" actId="700"/>
        <pc:sldMkLst>
          <pc:docMk/>
          <pc:sldMk cId="3823910135" sldId="312"/>
        </pc:sldMkLst>
        <pc:spChg chg="add del mod ord">
          <ac:chgData name="Jared Poche" userId="1e6e382f47668c82" providerId="LiveId" clId="{A40231CD-EC84-4BB0-9613-8A3478DADE0C}" dt="2023-09-11T17:55:11.207" v="1100"/>
          <ac:spMkLst>
            <pc:docMk/>
            <pc:sldMk cId="3823910135" sldId="312"/>
            <ac:spMk id="2" creationId="{C780D2EE-E340-F310-4E5F-A5A1CFFA1CAE}"/>
          </ac:spMkLst>
        </pc:spChg>
        <pc:spChg chg="mod ord">
          <ac:chgData name="Jared Poche" userId="1e6e382f47668c82" providerId="LiveId" clId="{A40231CD-EC84-4BB0-9613-8A3478DADE0C}" dt="2023-09-11T17:56:55.363" v="1109" actId="700"/>
          <ac:spMkLst>
            <pc:docMk/>
            <pc:sldMk cId="3823910135" sldId="312"/>
            <ac:spMk id="5" creationId="{8B2AEB2A-0E89-A06D-5A0A-6237416FEB55}"/>
          </ac:spMkLst>
        </pc:spChg>
        <pc:spChg chg="del mod ord">
          <ac:chgData name="Jared Poche" userId="1e6e382f47668c82" providerId="LiveId" clId="{A40231CD-EC84-4BB0-9613-8A3478DADE0C}" dt="2023-09-11T17:53:54.027" v="1097" actId="700"/>
          <ac:spMkLst>
            <pc:docMk/>
            <pc:sldMk cId="3823910135" sldId="312"/>
            <ac:spMk id="7" creationId="{7896A6CA-4489-B6A3-A32F-541ACD338AF1}"/>
          </ac:spMkLst>
        </pc:spChg>
        <pc:picChg chg="add del mod">
          <ac:chgData name="Jared Poche" userId="1e6e382f47668c82" providerId="LiveId" clId="{A40231CD-EC84-4BB0-9613-8A3478DADE0C}" dt="2023-09-11T17:55:03.708" v="1099"/>
          <ac:picMkLst>
            <pc:docMk/>
            <pc:sldMk cId="3823910135" sldId="312"/>
            <ac:picMk id="4" creationId="{4ECAFA52-B98B-44FE-69A0-37E85190C66D}"/>
          </ac:picMkLst>
        </pc:picChg>
        <pc:picChg chg="add mod ord modCrop">
          <ac:chgData name="Jared Poche" userId="1e6e382f47668c82" providerId="LiveId" clId="{A40231CD-EC84-4BB0-9613-8A3478DADE0C}" dt="2023-09-11T17:56:55.363" v="1109" actId="700"/>
          <ac:picMkLst>
            <pc:docMk/>
            <pc:sldMk cId="3823910135" sldId="312"/>
            <ac:picMk id="8" creationId="{F981C0F1-AE23-19FC-592B-59B0E3E45729}"/>
          </ac:picMkLst>
        </pc:picChg>
      </pc:sldChg>
      <pc:sldChg chg="addSp modSp mod modClrScheme chgLayout">
        <pc:chgData name="Jared Poche" userId="1e6e382f47668c82" providerId="LiveId" clId="{A40231CD-EC84-4BB0-9613-8A3478DADE0C}" dt="2023-09-11T17:59:41.942" v="1110" actId="700"/>
        <pc:sldMkLst>
          <pc:docMk/>
          <pc:sldMk cId="1102977675" sldId="316"/>
        </pc:sldMkLst>
        <pc:spChg chg="add mod ord">
          <ac:chgData name="Jared Poche" userId="1e6e382f47668c82" providerId="LiveId" clId="{A40231CD-EC84-4BB0-9613-8A3478DADE0C}" dt="2023-09-11T17:59:41.942" v="1110" actId="700"/>
          <ac:spMkLst>
            <pc:docMk/>
            <pc:sldMk cId="1102977675" sldId="316"/>
            <ac:spMk id="2" creationId="{4EF32AFC-DF79-E900-00B0-FBA24AEFABB0}"/>
          </ac:spMkLst>
        </pc:spChg>
        <pc:spChg chg="mod ord">
          <ac:chgData name="Jared Poche" userId="1e6e382f47668c82" providerId="LiveId" clId="{A40231CD-EC84-4BB0-9613-8A3478DADE0C}" dt="2023-09-11T17:59:41.942" v="1110" actId="700"/>
          <ac:spMkLst>
            <pc:docMk/>
            <pc:sldMk cId="1102977675" sldId="316"/>
            <ac:spMk id="4" creationId="{ACE70544-78A3-B0A9-E092-369F86098C01}"/>
          </ac:spMkLst>
        </pc:spChg>
      </pc:sldChg>
      <pc:sldChg chg="modSp add mod">
        <pc:chgData name="Jared Poche" userId="1e6e382f47668c82" providerId="LiveId" clId="{A40231CD-EC84-4BB0-9613-8A3478DADE0C}" dt="2023-09-11T17:47:26.457" v="1096" actId="27636"/>
        <pc:sldMkLst>
          <pc:docMk/>
          <pc:sldMk cId="2636052335" sldId="323"/>
        </pc:sldMkLst>
        <pc:spChg chg="mod">
          <ac:chgData name="Jared Poche" userId="1e6e382f47668c82" providerId="LiveId" clId="{A40231CD-EC84-4BB0-9613-8A3478DADE0C}" dt="2023-09-11T17:45:27.742" v="1010" actId="20577"/>
          <ac:spMkLst>
            <pc:docMk/>
            <pc:sldMk cId="2636052335" sldId="323"/>
            <ac:spMk id="5" creationId="{8B2AEB2A-0E89-A06D-5A0A-6237416FEB55}"/>
          </ac:spMkLst>
        </pc:spChg>
        <pc:spChg chg="mod">
          <ac:chgData name="Jared Poche" userId="1e6e382f47668c82" providerId="LiveId" clId="{A40231CD-EC84-4BB0-9613-8A3478DADE0C}" dt="2023-09-11T17:47:26.457" v="1096" actId="27636"/>
          <ac:spMkLst>
            <pc:docMk/>
            <pc:sldMk cId="2636052335" sldId="323"/>
            <ac:spMk id="7" creationId="{7896A6CA-4489-B6A3-A32F-541ACD338AF1}"/>
          </ac:spMkLst>
        </pc:spChg>
      </pc:sldChg>
    </pc:docChg>
  </pc:docChgLst>
  <pc:docChgLst>
    <pc:chgData name="Jared Poche" userId="1e6e382f47668c82" providerId="LiveId" clId="{F053108C-6F05-401D-BCC4-536BCF3EE54A}"/>
    <pc:docChg chg="undo redo custSel addSld delSld modSld sldOrd delSection modSection">
      <pc:chgData name="Jared Poche" userId="1e6e382f47668c82" providerId="LiveId" clId="{F053108C-6F05-401D-BCC4-536BCF3EE54A}" dt="2023-10-24T22:49:37.968" v="3822" actId="1036"/>
      <pc:docMkLst>
        <pc:docMk/>
      </pc:docMkLst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897689681" sldId="260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496184394" sldId="263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045751195" sldId="264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906584359" sldId="270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526275016" sldId="273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029654280" sldId="274"/>
        </pc:sldMkLst>
      </pc:sldChg>
      <pc:sldChg chg="addSp modSp del">
        <pc:chgData name="Jared Poche" userId="1e6e382f47668c82" providerId="LiveId" clId="{F053108C-6F05-401D-BCC4-536BCF3EE54A}" dt="2023-10-12T01:27:44.255" v="3264" actId="47"/>
        <pc:sldMkLst>
          <pc:docMk/>
          <pc:sldMk cId="712558778" sldId="275"/>
        </pc:sldMkLst>
        <pc:picChg chg="add mod">
          <ac:chgData name="Jared Poche" userId="1e6e382f47668c82" providerId="LiveId" clId="{F053108C-6F05-401D-BCC4-536BCF3EE54A}" dt="2023-10-08T23:39:56.922" v="3249"/>
          <ac:picMkLst>
            <pc:docMk/>
            <pc:sldMk cId="712558778" sldId="275"/>
            <ac:picMk id="4" creationId="{66FD094C-7273-836A-A2D4-7109CD3DDD4D}"/>
          </ac:picMkLst>
        </pc:picChg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538527977" sldId="276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2303657850" sldId="288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552684467" sldId="289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534713999" sldId="290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2515252864" sldId="291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810910407" sldId="294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4118828104" sldId="295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990088323" sldId="296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2948652391" sldId="297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79016586" sldId="298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467620460" sldId="301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072696862" sldId="302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886874176" sldId="303"/>
        </pc:sldMkLst>
      </pc:sldChg>
      <pc:sldChg chg="addSp delSp modSp mod modClrScheme chgLayout">
        <pc:chgData name="Jared Poche" userId="1e6e382f47668c82" providerId="LiveId" clId="{F053108C-6F05-401D-BCC4-536BCF3EE54A}" dt="2023-10-08T23:41:51.266" v="3262" actId="1076"/>
        <pc:sldMkLst>
          <pc:docMk/>
          <pc:sldMk cId="4184652951" sldId="304"/>
        </pc:sldMkLst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2" creationId="{78C8A6AA-8A25-FD41-8ED7-4C81EF636741}"/>
          </ac:spMkLst>
        </pc:spChg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17" creationId="{AE966F23-201C-8842-B14E-134F8CCFE34F}"/>
          </ac:spMkLst>
        </pc:spChg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18" creationId="{51FB9B36-B184-2441-AF8F-48FDA3E37AA4}"/>
          </ac:spMkLst>
        </pc:spChg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19" creationId="{08DD5418-7806-8D43-9F8D-5C1CB7E52855}"/>
          </ac:spMkLst>
        </pc:spChg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20" creationId="{1D627992-BFD8-4744-B3DE-75117344FB99}"/>
          </ac:spMkLst>
        </pc:spChg>
        <pc:picChg chg="add del mod">
          <ac:chgData name="Jared Poche" userId="1e6e382f47668c82" providerId="LiveId" clId="{F053108C-6F05-401D-BCC4-536BCF3EE54A}" dt="2023-10-08T23:41:27.623" v="3256" actId="478"/>
          <ac:picMkLst>
            <pc:docMk/>
            <pc:sldMk cId="4184652951" sldId="304"/>
            <ac:picMk id="3" creationId="{164F45F7-CCFB-63E1-E3E9-CE9C8CCE8378}"/>
          </ac:picMkLst>
        </pc:picChg>
        <pc:picChg chg="add mod">
          <ac:chgData name="Jared Poche" userId="1e6e382f47668c82" providerId="LiveId" clId="{F053108C-6F05-401D-BCC4-536BCF3EE54A}" dt="2023-10-08T23:41:51.266" v="3262" actId="1076"/>
          <ac:picMkLst>
            <pc:docMk/>
            <pc:sldMk cId="4184652951" sldId="304"/>
            <ac:picMk id="4" creationId="{A9C08955-ABF6-EBA0-1E06-BCD781EECDEC}"/>
          </ac:picMkLst>
        </pc:picChg>
      </pc:sldChg>
      <pc:sldChg chg="addSp delSp modSp mod">
        <pc:chgData name="Jared Poche" userId="1e6e382f47668c82" providerId="LiveId" clId="{F053108C-6F05-401D-BCC4-536BCF3EE54A}" dt="2023-10-16T23:01:09.637" v="3282" actId="20577"/>
        <pc:sldMkLst>
          <pc:docMk/>
          <pc:sldMk cId="1651820072" sldId="305"/>
        </pc:sldMkLst>
        <pc:spChg chg="mod">
          <ac:chgData name="Jared Poche" userId="1e6e382f47668c82" providerId="LiveId" clId="{F053108C-6F05-401D-BCC4-536BCF3EE54A}" dt="2023-08-27T15:01:07.516" v="57" actId="20577"/>
          <ac:spMkLst>
            <pc:docMk/>
            <pc:sldMk cId="1651820072" sldId="305"/>
            <ac:spMk id="2" creationId="{AEADCC9B-D507-6445-8B25-52BE472023F6}"/>
          </ac:spMkLst>
        </pc:spChg>
        <pc:spChg chg="mod">
          <ac:chgData name="Jared Poche" userId="1e6e382f47668c82" providerId="LiveId" clId="{F053108C-6F05-401D-BCC4-536BCF3EE54A}" dt="2023-10-16T23:00:49.764" v="3277" actId="6549"/>
          <ac:spMkLst>
            <pc:docMk/>
            <pc:sldMk cId="1651820072" sldId="305"/>
            <ac:spMk id="3" creationId="{7F99F984-5EE3-D946-985F-107BD24A32D9}"/>
          </ac:spMkLst>
        </pc:spChg>
        <pc:spChg chg="mod">
          <ac:chgData name="Jared Poche" userId="1e6e382f47668c82" providerId="LiveId" clId="{F053108C-6F05-401D-BCC4-536BCF3EE54A}" dt="2023-08-27T15:01:30.198" v="104" actId="20577"/>
          <ac:spMkLst>
            <pc:docMk/>
            <pc:sldMk cId="1651820072" sldId="305"/>
            <ac:spMk id="5" creationId="{9F42CBC0-B7F5-7640-B95A-C8228AED1A05}"/>
          </ac:spMkLst>
        </pc:spChg>
        <pc:spChg chg="mod">
          <ac:chgData name="Jared Poche" userId="1e6e382f47668c82" providerId="LiveId" clId="{F053108C-6F05-401D-BCC4-536BCF3EE54A}" dt="2023-08-27T15:36:24.230" v="266" actId="20577"/>
          <ac:spMkLst>
            <pc:docMk/>
            <pc:sldMk cId="1651820072" sldId="305"/>
            <ac:spMk id="6" creationId="{33635C4D-5EAB-354D-9225-BC04B576C009}"/>
          </ac:spMkLst>
        </pc:spChg>
        <pc:spChg chg="mod">
          <ac:chgData name="Jared Poche" userId="1e6e382f47668c82" providerId="LiveId" clId="{F053108C-6F05-401D-BCC4-536BCF3EE54A}" dt="2023-08-27T15:01:25.678" v="96" actId="20577"/>
          <ac:spMkLst>
            <pc:docMk/>
            <pc:sldMk cId="1651820072" sldId="305"/>
            <ac:spMk id="7" creationId="{81F9E485-670C-8F44-8C45-B464164BEA42}"/>
          </ac:spMkLst>
        </pc:spChg>
        <pc:spChg chg="mod">
          <ac:chgData name="Jared Poche" userId="1e6e382f47668c82" providerId="LiveId" clId="{F053108C-6F05-401D-BCC4-536BCF3EE54A}" dt="2023-08-27T15:02:38.357" v="121" actId="20577"/>
          <ac:spMkLst>
            <pc:docMk/>
            <pc:sldMk cId="1651820072" sldId="305"/>
            <ac:spMk id="8" creationId="{4177444F-EC04-6443-BB89-E14460A223D8}"/>
          </ac:spMkLst>
        </pc:spChg>
        <pc:spChg chg="mod">
          <ac:chgData name="Jared Poche" userId="1e6e382f47668c82" providerId="LiveId" clId="{F053108C-6F05-401D-BCC4-536BCF3EE54A}" dt="2023-08-27T15:01:09.891" v="62" actId="20577"/>
          <ac:spMkLst>
            <pc:docMk/>
            <pc:sldMk cId="1651820072" sldId="305"/>
            <ac:spMk id="11" creationId="{72C2EFE8-9608-7346-9A4F-49484BC20A93}"/>
          </ac:spMkLst>
        </pc:spChg>
        <pc:spChg chg="add del mod">
          <ac:chgData name="Jared Poche" userId="1e6e382f47668c82" providerId="LiveId" clId="{F053108C-6F05-401D-BCC4-536BCF3EE54A}" dt="2023-08-27T15:59:27.976" v="306" actId="478"/>
          <ac:spMkLst>
            <pc:docMk/>
            <pc:sldMk cId="1651820072" sldId="305"/>
            <ac:spMk id="17" creationId="{79CB9FED-524D-7E34-EB30-9840DE31BBFF}"/>
          </ac:spMkLst>
        </pc:spChg>
        <pc:spChg chg="mod">
          <ac:chgData name="Jared Poche" userId="1e6e382f47668c82" providerId="LiveId" clId="{F053108C-6F05-401D-BCC4-536BCF3EE54A}" dt="2023-10-16T23:01:09.637" v="3282" actId="20577"/>
          <ac:spMkLst>
            <pc:docMk/>
            <pc:sldMk cId="1651820072" sldId="305"/>
            <ac:spMk id="18" creationId="{2AB2DBF1-DB5F-D242-B438-4B5B729AADB4}"/>
          </ac:spMkLst>
        </pc:spChg>
        <pc:picChg chg="del">
          <ac:chgData name="Jared Poche" userId="1e6e382f47668c82" providerId="LiveId" clId="{F053108C-6F05-401D-BCC4-536BCF3EE54A}" dt="2023-08-27T15:13:53.540" v="124" actId="478"/>
          <ac:picMkLst>
            <pc:docMk/>
            <pc:sldMk cId="1651820072" sldId="305"/>
            <ac:picMk id="4" creationId="{0A89AC33-1C79-0F95-8E96-CEEBCDEFA347}"/>
          </ac:picMkLst>
        </pc:picChg>
        <pc:picChg chg="add del mod">
          <ac:chgData name="Jared Poche" userId="1e6e382f47668c82" providerId="LiveId" clId="{F053108C-6F05-401D-BCC4-536BCF3EE54A}" dt="2023-10-08T23:39:30.574" v="3248"/>
          <ac:picMkLst>
            <pc:docMk/>
            <pc:sldMk cId="1651820072" sldId="305"/>
            <ac:picMk id="4" creationId="{70D731E1-50A3-D9FE-F47D-D9AFC2CC0919}"/>
          </ac:picMkLst>
        </pc:picChg>
        <pc:picChg chg="add mod">
          <ac:chgData name="Jared Poche" userId="1e6e382f47668c82" providerId="LiveId" clId="{F053108C-6F05-401D-BCC4-536BCF3EE54A}" dt="2023-08-27T15:14:01.389" v="125" actId="1076"/>
          <ac:picMkLst>
            <pc:docMk/>
            <pc:sldMk cId="1651820072" sldId="305"/>
            <ac:picMk id="12" creationId="{715A9CC7-DCD1-440F-4C6E-D580DE3BB1D0}"/>
          </ac:picMkLst>
        </pc:picChg>
        <pc:picChg chg="del mod">
          <ac:chgData name="Jared Poche" userId="1e6e382f47668c82" providerId="LiveId" clId="{F053108C-6F05-401D-BCC4-536BCF3EE54A}" dt="2023-08-27T15:59:25.817" v="305" actId="478"/>
          <ac:picMkLst>
            <pc:docMk/>
            <pc:sldMk cId="1651820072" sldId="305"/>
            <ac:picMk id="13" creationId="{F204E9F5-6050-4C42-ADC3-B865CB842845}"/>
          </ac:picMkLst>
        </pc:picChg>
        <pc:picChg chg="add mod">
          <ac:chgData name="Jared Poche" userId="1e6e382f47668c82" providerId="LiveId" clId="{F053108C-6F05-401D-BCC4-536BCF3EE54A}" dt="2023-08-27T15:59:29.817" v="307" actId="1076"/>
          <ac:picMkLst>
            <pc:docMk/>
            <pc:sldMk cId="1651820072" sldId="305"/>
            <ac:picMk id="14" creationId="{8202FBA3-5C73-A133-0680-EF2586640B60}"/>
          </ac:picMkLst>
        </pc:picChg>
      </pc:sldChg>
      <pc:sldChg chg="addSp delSp modSp mod ord">
        <pc:chgData name="Jared Poche" userId="1e6e382f47668c82" providerId="LiveId" clId="{F053108C-6F05-401D-BCC4-536BCF3EE54A}" dt="2023-10-08T23:34:34.243" v="3242"/>
        <pc:sldMkLst>
          <pc:docMk/>
          <pc:sldMk cId="491465279" sldId="306"/>
        </pc:sldMkLst>
        <pc:spChg chg="mod">
          <ac:chgData name="Jared Poche" userId="1e6e382f47668c82" providerId="LiveId" clId="{F053108C-6F05-401D-BCC4-536BCF3EE54A}" dt="2023-08-27T15:37:13.213" v="283" actId="20577"/>
          <ac:spMkLst>
            <pc:docMk/>
            <pc:sldMk cId="491465279" sldId="306"/>
            <ac:spMk id="3" creationId="{3E3577B2-A7E4-824A-BCB3-D6B6A82E4FB4}"/>
          </ac:spMkLst>
        </pc:spChg>
        <pc:spChg chg="del">
          <ac:chgData name="Jared Poche" userId="1e6e382f47668c82" providerId="LiveId" clId="{F053108C-6F05-401D-BCC4-536BCF3EE54A}" dt="2023-08-27T15:35:27.150" v="217" actId="478"/>
          <ac:spMkLst>
            <pc:docMk/>
            <pc:sldMk cId="491465279" sldId="306"/>
            <ac:spMk id="4" creationId="{698DBFA4-A612-6C4E-AC3D-4A3DCC486986}"/>
          </ac:spMkLst>
        </pc:spChg>
        <pc:spChg chg="del mod">
          <ac:chgData name="Jared Poche" userId="1e6e382f47668c82" providerId="LiveId" clId="{F053108C-6F05-401D-BCC4-536BCF3EE54A}" dt="2023-08-27T15:36:37.145" v="267" actId="478"/>
          <ac:spMkLst>
            <pc:docMk/>
            <pc:sldMk cId="491465279" sldId="306"/>
            <ac:spMk id="5" creationId="{859F4520-1F9F-D847-A48D-918A451A7D3A}"/>
          </ac:spMkLst>
        </pc:spChg>
        <pc:spChg chg="del mod">
          <ac:chgData name="Jared Poche" userId="1e6e382f47668c82" providerId="LiveId" clId="{F053108C-6F05-401D-BCC4-536BCF3EE54A}" dt="2023-08-27T15:36:39.139" v="268" actId="478"/>
          <ac:spMkLst>
            <pc:docMk/>
            <pc:sldMk cId="491465279" sldId="306"/>
            <ac:spMk id="6" creationId="{DEB714C9-C8B4-8940-8654-D6B116ED315E}"/>
          </ac:spMkLst>
        </pc:spChg>
        <pc:spChg chg="add del mod">
          <ac:chgData name="Jared Poche" userId="1e6e382f47668c82" providerId="LiveId" clId="{F053108C-6F05-401D-BCC4-536BCF3EE54A}" dt="2023-08-27T15:36:42.300" v="269" actId="478"/>
          <ac:spMkLst>
            <pc:docMk/>
            <pc:sldMk cId="491465279" sldId="306"/>
            <ac:spMk id="8" creationId="{761A63DE-E21A-88A0-DCCB-7C75B0E28954}"/>
          </ac:spMkLst>
        </pc:spChg>
        <pc:spChg chg="add del mod">
          <ac:chgData name="Jared Poche" userId="1e6e382f47668c82" providerId="LiveId" clId="{F053108C-6F05-401D-BCC4-536BCF3EE54A}" dt="2023-08-27T15:36:44.634" v="270" actId="478"/>
          <ac:spMkLst>
            <pc:docMk/>
            <pc:sldMk cId="491465279" sldId="306"/>
            <ac:spMk id="10" creationId="{2BFB1045-72B9-3A02-AC54-19C9697B60FF}"/>
          </ac:spMkLst>
        </pc:spChg>
        <pc:spChg chg="add mod">
          <ac:chgData name="Jared Poche" userId="1e6e382f47668c82" providerId="LiveId" clId="{F053108C-6F05-401D-BCC4-536BCF3EE54A}" dt="2023-08-27T15:37:05.250" v="272"/>
          <ac:spMkLst>
            <pc:docMk/>
            <pc:sldMk cId="491465279" sldId="306"/>
            <ac:spMk id="14" creationId="{62AE6C3F-F661-B7A1-6011-D46865EF008B}"/>
          </ac:spMkLst>
        </pc:spChg>
        <pc:spChg chg="add mod">
          <ac:chgData name="Jared Poche" userId="1e6e382f47668c82" providerId="LiveId" clId="{F053108C-6F05-401D-BCC4-536BCF3EE54A}" dt="2023-08-27T15:37:05.250" v="272"/>
          <ac:spMkLst>
            <pc:docMk/>
            <pc:sldMk cId="491465279" sldId="306"/>
            <ac:spMk id="15" creationId="{1D7D3D0C-6311-2311-B042-770F5636AB3D}"/>
          </ac:spMkLst>
        </pc:spChg>
        <pc:spChg chg="add mod">
          <ac:chgData name="Jared Poche" userId="1e6e382f47668c82" providerId="LiveId" clId="{F053108C-6F05-401D-BCC4-536BCF3EE54A}" dt="2023-08-27T15:37:05.250" v="272"/>
          <ac:spMkLst>
            <pc:docMk/>
            <pc:sldMk cId="491465279" sldId="306"/>
            <ac:spMk id="16" creationId="{DA9A92AE-3A30-3356-0575-0807D73E2CF1}"/>
          </ac:spMkLst>
        </pc:spChg>
        <pc:picChg chg="add mod">
          <ac:chgData name="Jared Poche" userId="1e6e382f47668c82" providerId="LiveId" clId="{F053108C-6F05-401D-BCC4-536BCF3EE54A}" dt="2023-08-27T15:36:57.347" v="271"/>
          <ac:picMkLst>
            <pc:docMk/>
            <pc:sldMk cId="491465279" sldId="306"/>
            <ac:picMk id="11" creationId="{2D25BFED-6C61-27D1-7473-3D259A9734F1}"/>
          </ac:picMkLst>
        </pc:picChg>
        <pc:picChg chg="add mod">
          <ac:chgData name="Jared Poche" userId="1e6e382f47668c82" providerId="LiveId" clId="{F053108C-6F05-401D-BCC4-536BCF3EE54A}" dt="2023-08-27T15:36:57.347" v="271"/>
          <ac:picMkLst>
            <pc:docMk/>
            <pc:sldMk cId="491465279" sldId="306"/>
            <ac:picMk id="12" creationId="{6655D59B-376B-5AEA-EF77-7DE32FE1365F}"/>
          </ac:picMkLst>
        </pc:picChg>
        <pc:picChg chg="add mod">
          <ac:chgData name="Jared Poche" userId="1e6e382f47668c82" providerId="LiveId" clId="{F053108C-6F05-401D-BCC4-536BCF3EE54A}" dt="2023-08-27T15:36:57.347" v="271"/>
          <ac:picMkLst>
            <pc:docMk/>
            <pc:sldMk cId="491465279" sldId="306"/>
            <ac:picMk id="13" creationId="{3A95B7E5-1BA2-FEA5-601F-F0A037AA2537}"/>
          </ac:picMkLst>
        </pc:picChg>
      </pc:sldChg>
      <pc:sldChg chg="ord">
        <pc:chgData name="Jared Poche" userId="1e6e382f47668c82" providerId="LiveId" clId="{F053108C-6F05-401D-BCC4-536BCF3EE54A}" dt="2023-10-08T23:34:35.767" v="3244"/>
        <pc:sldMkLst>
          <pc:docMk/>
          <pc:sldMk cId="3475264246" sldId="307"/>
        </pc:sldMkLst>
      </pc:sldChg>
      <pc:sldChg chg="addSp delSp modSp new del mod modClrScheme chgLayout">
        <pc:chgData name="Jared Poche" userId="1e6e382f47668c82" providerId="LiveId" clId="{F053108C-6F05-401D-BCC4-536BCF3EE54A}" dt="2023-10-12T01:27:24.242" v="3263" actId="47"/>
        <pc:sldMkLst>
          <pc:docMk/>
          <pc:sldMk cId="2011099169" sldId="308"/>
        </pc:sldMkLst>
        <pc:spChg chg="add del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2" creationId="{448F903F-3FBC-3E0B-3564-DA899E6FDEA1}"/>
          </ac:spMkLst>
        </pc:spChg>
        <pc:spChg chg="add del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3" creationId="{943229DC-5965-AF07-FF48-47EAA4E924F0}"/>
          </ac:spMkLst>
        </pc:spChg>
        <pc:spChg chg="add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4" creationId="{08BF1614-6F33-CDBB-6DDB-EAB11ABD58FF}"/>
          </ac:spMkLst>
        </pc:spChg>
        <pc:spChg chg="add mod ord">
          <ac:chgData name="Jared Poche" userId="1e6e382f47668c82" providerId="LiveId" clId="{F053108C-6F05-401D-BCC4-536BCF3EE54A}" dt="2023-08-27T15:42:46.188" v="301" actId="20577"/>
          <ac:spMkLst>
            <pc:docMk/>
            <pc:sldMk cId="2011099169" sldId="308"/>
            <ac:spMk id="5" creationId="{DF3E20DA-7648-892D-69FB-67F415784813}"/>
          </ac:spMkLst>
        </pc:spChg>
        <pc:spChg chg="add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6" creationId="{3B0D13E2-1D94-8909-23A2-F2B0310957E9}"/>
          </ac:spMkLst>
        </pc:spChg>
        <pc:spChg chg="add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7" creationId="{A1A6BB55-BFEC-18E6-5013-435156DF3B0F}"/>
          </ac:spMkLst>
        </pc:spChg>
        <pc:spChg chg="add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8" creationId="{01DCEFD4-8ECD-AFBC-B2C8-472803AE2447}"/>
          </ac:spMkLst>
        </pc:spChg>
      </pc:sldChg>
      <pc:sldChg chg="addSp delSp modSp new mod modClrScheme chgLayout">
        <pc:chgData name="Jared Poche" userId="1e6e382f47668c82" providerId="LiveId" clId="{F053108C-6F05-401D-BCC4-536BCF3EE54A}" dt="2023-10-02T15:28:14.297" v="2251" actId="20577"/>
        <pc:sldMkLst>
          <pc:docMk/>
          <pc:sldMk cId="3360396015" sldId="309"/>
        </pc:sldMkLst>
        <pc:spChg chg="del mod ord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2" creationId="{17A3443D-9319-CDF6-6ECA-5F42FEDE3111}"/>
          </ac:spMkLst>
        </pc:spChg>
        <pc:spChg chg="mod">
          <ac:chgData name="Jared Poche" userId="1e6e382f47668c82" providerId="LiveId" clId="{F053108C-6F05-401D-BCC4-536BCF3EE54A}" dt="2023-10-02T15:28:14.297" v="2251" actId="20577"/>
          <ac:spMkLst>
            <pc:docMk/>
            <pc:sldMk cId="3360396015" sldId="309"/>
            <ac:spMk id="2" creationId="{C4BED129-F401-3A73-4384-E40221650EB7}"/>
          </ac:spMkLst>
        </pc:spChg>
        <pc:spChg chg="del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3" creationId="{18F0CCD8-54BB-944A-2C1A-D07CC717E81B}"/>
          </ac:spMkLst>
        </pc:spChg>
        <pc:spChg chg="del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4" creationId="{D09E9972-A066-CCE0-D31B-A868ABD58002}"/>
          </ac:spMkLst>
        </pc:spChg>
        <pc:spChg chg="del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5" creationId="{C0D674BD-FE96-5495-1F7C-AC340C68600A}"/>
          </ac:spMkLst>
        </pc:spChg>
        <pc:spChg chg="del mod ord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6" creationId="{1A945105-2C2C-AD25-C039-8FBA1B5FE42E}"/>
          </ac:spMkLst>
        </pc:spChg>
        <pc:spChg chg="add del mod ord">
          <ac:chgData name="Jared Poche" userId="1e6e382f47668c82" providerId="LiveId" clId="{F053108C-6F05-401D-BCC4-536BCF3EE54A}" dt="2023-08-27T15:42:13.114" v="289" actId="700"/>
          <ac:spMkLst>
            <pc:docMk/>
            <pc:sldMk cId="3360396015" sldId="309"/>
            <ac:spMk id="7" creationId="{968294D2-54A8-0608-AD72-E5A44E1584E4}"/>
          </ac:spMkLst>
        </pc:spChg>
        <pc:spChg chg="add del mod ord">
          <ac:chgData name="Jared Poche" userId="1e6e382f47668c82" providerId="LiveId" clId="{F053108C-6F05-401D-BCC4-536BCF3EE54A}" dt="2023-08-27T15:42:13.114" v="289" actId="700"/>
          <ac:spMkLst>
            <pc:docMk/>
            <pc:sldMk cId="3360396015" sldId="309"/>
            <ac:spMk id="8" creationId="{1B1AA3D3-3A37-E576-5A1A-EF1A4D8043E1}"/>
          </ac:spMkLst>
        </pc:spChg>
        <pc:spChg chg="add mod ord">
          <ac:chgData name="Jared Poche" userId="1e6e382f47668c82" providerId="LiveId" clId="{F053108C-6F05-401D-BCC4-536BCF3EE54A}" dt="2023-08-27T16:12:21.801" v="609" actId="20577"/>
          <ac:spMkLst>
            <pc:docMk/>
            <pc:sldMk cId="3360396015" sldId="309"/>
            <ac:spMk id="9" creationId="{C0101A55-C7CF-D766-9AFE-CF479810ABA8}"/>
          </ac:spMkLst>
        </pc:spChg>
        <pc:spChg chg="add mod ord">
          <ac:chgData name="Jared Poche" userId="1e6e382f47668c82" providerId="LiveId" clId="{F053108C-6F05-401D-BCC4-536BCF3EE54A}" dt="2023-08-27T15:42:13.114" v="289" actId="700"/>
          <ac:spMkLst>
            <pc:docMk/>
            <pc:sldMk cId="3360396015" sldId="309"/>
            <ac:spMk id="10" creationId="{ABE5F595-57B9-83C1-B8D0-F6A4A556013B}"/>
          </ac:spMkLst>
        </pc:spChg>
        <pc:spChg chg="add mod ord">
          <ac:chgData name="Jared Poche" userId="1e6e382f47668c82" providerId="LiveId" clId="{F053108C-6F05-401D-BCC4-536BCF3EE54A}" dt="2023-08-27T15:42:13.114" v="289" actId="700"/>
          <ac:spMkLst>
            <pc:docMk/>
            <pc:sldMk cId="3360396015" sldId="309"/>
            <ac:spMk id="11" creationId="{B81BDABA-928E-41E3-73EB-33475881F9CE}"/>
          </ac:spMkLst>
        </pc:spChg>
      </pc:sldChg>
      <pc:sldChg chg="addSp delSp modSp new mod modClrScheme chgLayout">
        <pc:chgData name="Jared Poche" userId="1e6e382f47668c82" providerId="LiveId" clId="{F053108C-6F05-401D-BCC4-536BCF3EE54A}" dt="2023-10-02T18:46:17.301" v="2310" actId="21"/>
        <pc:sldMkLst>
          <pc:docMk/>
          <pc:sldMk cId="1531934622" sldId="310"/>
        </pc:sldMkLst>
        <pc:spChg chg="del">
          <ac:chgData name="Jared Poche" userId="1e6e382f47668c82" providerId="LiveId" clId="{F053108C-6F05-401D-BCC4-536BCF3EE54A}" dt="2023-08-27T15:42:22.129" v="291" actId="700"/>
          <ac:spMkLst>
            <pc:docMk/>
            <pc:sldMk cId="1531934622" sldId="310"/>
            <ac:spMk id="2" creationId="{B6A10128-2C54-5F03-F17E-D5027DE9A243}"/>
          </ac:spMkLst>
        </pc:spChg>
        <pc:spChg chg="del mod ord">
          <ac:chgData name="Jared Poche" userId="1e6e382f47668c82" providerId="LiveId" clId="{F053108C-6F05-401D-BCC4-536BCF3EE54A}" dt="2023-08-27T15:42:22.129" v="291" actId="700"/>
          <ac:spMkLst>
            <pc:docMk/>
            <pc:sldMk cId="1531934622" sldId="310"/>
            <ac:spMk id="3" creationId="{CFCA3152-E2AC-D7C5-FE94-4A5C3ABD9F82}"/>
          </ac:spMkLst>
        </pc:spChg>
        <pc:spChg chg="del mod ord">
          <ac:chgData name="Jared Poche" userId="1e6e382f47668c82" providerId="LiveId" clId="{F053108C-6F05-401D-BCC4-536BCF3EE54A}" dt="2023-08-27T15:42:22.129" v="291" actId="700"/>
          <ac:spMkLst>
            <pc:docMk/>
            <pc:sldMk cId="1531934622" sldId="310"/>
            <ac:spMk id="4" creationId="{4A5614FE-8E70-446F-5BF7-E4A559B9E273}"/>
          </ac:spMkLst>
        </pc:spChg>
        <pc:spChg chg="add mod ord">
          <ac:chgData name="Jared Poche" userId="1e6e382f47668c82" providerId="LiveId" clId="{F053108C-6F05-401D-BCC4-536BCF3EE54A}" dt="2023-08-27T16:13:00.826" v="660" actId="700"/>
          <ac:spMkLst>
            <pc:docMk/>
            <pc:sldMk cId="1531934622" sldId="310"/>
            <ac:spMk id="5" creationId="{8B2AEB2A-0E89-A06D-5A0A-6237416FEB55}"/>
          </ac:spMkLst>
        </pc:spChg>
        <pc:spChg chg="add del mod ord">
          <ac:chgData name="Jared Poche" userId="1e6e382f47668c82" providerId="LiveId" clId="{F053108C-6F05-401D-BCC4-536BCF3EE54A}" dt="2023-08-27T16:13:00.826" v="660" actId="700"/>
          <ac:spMkLst>
            <pc:docMk/>
            <pc:sldMk cId="1531934622" sldId="310"/>
            <ac:spMk id="6" creationId="{E2B88A02-B80C-DCA7-A86C-AD004DA8FD57}"/>
          </ac:spMkLst>
        </pc:spChg>
        <pc:spChg chg="add mod ord">
          <ac:chgData name="Jared Poche" userId="1e6e382f47668c82" providerId="LiveId" clId="{F053108C-6F05-401D-BCC4-536BCF3EE54A}" dt="2023-10-02T18:46:17.301" v="2310" actId="21"/>
          <ac:spMkLst>
            <pc:docMk/>
            <pc:sldMk cId="1531934622" sldId="310"/>
            <ac:spMk id="7" creationId="{7896A6CA-4489-B6A3-A32F-541ACD338AF1}"/>
          </ac:spMkLst>
        </pc:spChg>
      </pc:sldChg>
      <pc:sldChg chg="modSp add mod modNotesTx">
        <pc:chgData name="Jared Poche" userId="1e6e382f47668c82" providerId="LiveId" clId="{F053108C-6F05-401D-BCC4-536BCF3EE54A}" dt="2023-10-24T18:15:49.068" v="3611" actId="20577"/>
        <pc:sldMkLst>
          <pc:docMk/>
          <pc:sldMk cId="1898041508" sldId="311"/>
        </pc:sldMkLst>
        <pc:spChg chg="mod">
          <ac:chgData name="Jared Poche" userId="1e6e382f47668c82" providerId="LiveId" clId="{F053108C-6F05-401D-BCC4-536BCF3EE54A}" dt="2023-08-27T16:13:52.370" v="708" actId="20577"/>
          <ac:spMkLst>
            <pc:docMk/>
            <pc:sldMk cId="1898041508" sldId="311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22T20:20:28.787" v="3563" actId="20577"/>
          <ac:spMkLst>
            <pc:docMk/>
            <pc:sldMk cId="1898041508" sldId="311"/>
            <ac:spMk id="7" creationId="{7896A6CA-4489-B6A3-A32F-541ACD338AF1}"/>
          </ac:spMkLst>
        </pc:spChg>
      </pc:sldChg>
      <pc:sldChg chg="modSp add mod">
        <pc:chgData name="Jared Poche" userId="1e6e382f47668c82" providerId="LiveId" clId="{F053108C-6F05-401D-BCC4-536BCF3EE54A}" dt="2023-08-27T16:14:05.971" v="723" actId="20577"/>
        <pc:sldMkLst>
          <pc:docMk/>
          <pc:sldMk cId="3823910135" sldId="312"/>
        </pc:sldMkLst>
        <pc:spChg chg="mod">
          <ac:chgData name="Jared Poche" userId="1e6e382f47668c82" providerId="LiveId" clId="{F053108C-6F05-401D-BCC4-536BCF3EE54A}" dt="2023-08-27T16:14:05.971" v="723" actId="20577"/>
          <ac:spMkLst>
            <pc:docMk/>
            <pc:sldMk cId="3823910135" sldId="312"/>
            <ac:spMk id="5" creationId="{8B2AEB2A-0E89-A06D-5A0A-6237416FEB55}"/>
          </ac:spMkLst>
        </pc:spChg>
      </pc:sldChg>
      <pc:sldChg chg="modSp add mod ord">
        <pc:chgData name="Jared Poche" userId="1e6e382f47668c82" providerId="LiveId" clId="{F053108C-6F05-401D-BCC4-536BCF3EE54A}" dt="2023-10-22T20:26:00.995" v="3572"/>
        <pc:sldMkLst>
          <pc:docMk/>
          <pc:sldMk cId="3206618734" sldId="313"/>
        </pc:sldMkLst>
        <pc:spChg chg="mod">
          <ac:chgData name="Jared Poche" userId="1e6e382f47668c82" providerId="LiveId" clId="{F053108C-6F05-401D-BCC4-536BCF3EE54A}" dt="2023-08-27T16:14:14.952" v="724" actId="20577"/>
          <ac:spMkLst>
            <pc:docMk/>
            <pc:sldMk cId="3206618734" sldId="313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09-25T01:10:32.612" v="1529" actId="20577"/>
          <ac:spMkLst>
            <pc:docMk/>
            <pc:sldMk cId="3206618734" sldId="313"/>
            <ac:spMk id="7" creationId="{7896A6CA-4489-B6A3-A32F-541ACD338AF1}"/>
          </ac:spMkLst>
        </pc:spChg>
      </pc:sldChg>
      <pc:sldChg chg="modSp add mod">
        <pc:chgData name="Jared Poche" userId="1e6e382f47668c82" providerId="LiveId" clId="{F053108C-6F05-401D-BCC4-536BCF3EE54A}" dt="2023-10-24T19:21:42.752" v="3821" actId="20577"/>
        <pc:sldMkLst>
          <pc:docMk/>
          <pc:sldMk cId="1742533016" sldId="314"/>
        </pc:sldMkLst>
        <pc:spChg chg="mod">
          <ac:chgData name="Jared Poche" userId="1e6e382f47668c82" providerId="LiveId" clId="{F053108C-6F05-401D-BCC4-536BCF3EE54A}" dt="2023-09-25T01:24:37.188" v="1782" actId="20577"/>
          <ac:spMkLst>
            <pc:docMk/>
            <pc:sldMk cId="1742533016" sldId="314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24T19:21:42.752" v="3821" actId="20577"/>
          <ac:spMkLst>
            <pc:docMk/>
            <pc:sldMk cId="1742533016" sldId="314"/>
            <ac:spMk id="7" creationId="{7896A6CA-4489-B6A3-A32F-541ACD338AF1}"/>
          </ac:spMkLst>
        </pc:spChg>
      </pc:sldChg>
      <pc:sldChg chg="modSp add mod">
        <pc:chgData name="Jared Poche" userId="1e6e382f47668c82" providerId="LiveId" clId="{F053108C-6F05-401D-BCC4-536BCF3EE54A}" dt="2023-10-07T20:20:39.869" v="2883" actId="21"/>
        <pc:sldMkLst>
          <pc:docMk/>
          <pc:sldMk cId="4216960620" sldId="315"/>
        </pc:sldMkLst>
        <pc:spChg chg="mod">
          <ac:chgData name="Jared Poche" userId="1e6e382f47668c82" providerId="LiveId" clId="{F053108C-6F05-401D-BCC4-536BCF3EE54A}" dt="2023-08-27T16:15:44.686" v="794" actId="20577"/>
          <ac:spMkLst>
            <pc:docMk/>
            <pc:sldMk cId="4216960620" sldId="315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07T20:20:39.869" v="2883" actId="21"/>
          <ac:spMkLst>
            <pc:docMk/>
            <pc:sldMk cId="4216960620" sldId="315"/>
            <ac:spMk id="7" creationId="{7896A6CA-4489-B6A3-A32F-541ACD338AF1}"/>
          </ac:spMkLst>
        </pc:spChg>
      </pc:sldChg>
      <pc:sldChg chg="addSp delSp modSp new mod modClrScheme chgLayout modNotesTx">
        <pc:chgData name="Jared Poche" userId="1e6e382f47668c82" providerId="LiveId" clId="{F053108C-6F05-401D-BCC4-536BCF3EE54A}" dt="2023-10-24T19:21:00.263" v="3787" actId="700"/>
        <pc:sldMkLst>
          <pc:docMk/>
          <pc:sldMk cId="1102977675" sldId="316"/>
        </pc:sldMkLst>
        <pc:spChg chg="mod ord">
          <ac:chgData name="Jared Poche" userId="1e6e382f47668c82" providerId="LiveId" clId="{F053108C-6F05-401D-BCC4-536BCF3EE54A}" dt="2023-10-24T19:21:00.263" v="3787" actId="700"/>
          <ac:spMkLst>
            <pc:docMk/>
            <pc:sldMk cId="1102977675" sldId="316"/>
            <ac:spMk id="2" creationId="{4EF32AFC-DF79-E900-00B0-FBA24AEFABB0}"/>
          </ac:spMkLst>
        </pc:spChg>
        <pc:spChg chg="del">
          <ac:chgData name="Jared Poche" userId="1e6e382f47668c82" providerId="LiveId" clId="{F053108C-6F05-401D-BCC4-536BCF3EE54A}" dt="2023-08-27T16:14:51.695" v="726" actId="700"/>
          <ac:spMkLst>
            <pc:docMk/>
            <pc:sldMk cId="1102977675" sldId="316"/>
            <ac:spMk id="2" creationId="{E9C1A671-6795-D576-3401-C2DDE4DB477F}"/>
          </ac:spMkLst>
        </pc:spChg>
        <pc:spChg chg="del mod ord">
          <ac:chgData name="Jared Poche" userId="1e6e382f47668c82" providerId="LiveId" clId="{F053108C-6F05-401D-BCC4-536BCF3EE54A}" dt="2023-08-27T16:14:51.695" v="726" actId="700"/>
          <ac:spMkLst>
            <pc:docMk/>
            <pc:sldMk cId="1102977675" sldId="316"/>
            <ac:spMk id="3" creationId="{3ED03138-4079-4C90-A8AA-AD18280CCF47}"/>
          </ac:spMkLst>
        </pc:spChg>
        <pc:spChg chg="add del mod ord">
          <ac:chgData name="Jared Poche" userId="1e6e382f47668c82" providerId="LiveId" clId="{F053108C-6F05-401D-BCC4-536BCF3EE54A}" dt="2023-10-24T19:21:00.263" v="3787" actId="700"/>
          <ac:spMkLst>
            <pc:docMk/>
            <pc:sldMk cId="1102977675" sldId="316"/>
            <ac:spMk id="3" creationId="{6A736314-02DB-E099-33A2-DE11A19917FB}"/>
          </ac:spMkLst>
        </pc:spChg>
        <pc:spChg chg="add mod ord">
          <ac:chgData name="Jared Poche" userId="1e6e382f47668c82" providerId="LiveId" clId="{F053108C-6F05-401D-BCC4-536BCF3EE54A}" dt="2023-10-24T19:21:00.263" v="3787" actId="700"/>
          <ac:spMkLst>
            <pc:docMk/>
            <pc:sldMk cId="1102977675" sldId="316"/>
            <ac:spMk id="4" creationId="{ACE70544-78A3-B0A9-E092-369F86098C01}"/>
          </ac:spMkLst>
        </pc:spChg>
      </pc:sldChg>
      <pc:sldChg chg="modSp add mod ord">
        <pc:chgData name="Jared Poche" userId="1e6e382f47668c82" providerId="LiveId" clId="{F053108C-6F05-401D-BCC4-536BCF3EE54A}" dt="2023-10-24T19:11:27.128" v="3767" actId="20577"/>
        <pc:sldMkLst>
          <pc:docMk/>
          <pc:sldMk cId="1836095188" sldId="317"/>
        </pc:sldMkLst>
        <pc:spChg chg="mod">
          <ac:chgData name="Jared Poche" userId="1e6e382f47668c82" providerId="LiveId" clId="{F053108C-6F05-401D-BCC4-536BCF3EE54A}" dt="2023-10-02T18:45:42.810" v="2288" actId="20577"/>
          <ac:spMkLst>
            <pc:docMk/>
            <pc:sldMk cId="1836095188" sldId="317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24T19:11:27.128" v="3767" actId="20577"/>
          <ac:spMkLst>
            <pc:docMk/>
            <pc:sldMk cId="1836095188" sldId="317"/>
            <ac:spMk id="7" creationId="{7896A6CA-4489-B6A3-A32F-541ACD338AF1}"/>
          </ac:spMkLst>
        </pc:spChg>
      </pc:sldChg>
      <pc:sldChg chg="addSp delSp modSp add del mod modClrScheme chgLayout">
        <pc:chgData name="Jared Poche" userId="1e6e382f47668c82" providerId="LiveId" clId="{F053108C-6F05-401D-BCC4-536BCF3EE54A}" dt="2023-10-02T15:27:50.538" v="2224" actId="2696"/>
        <pc:sldMkLst>
          <pc:docMk/>
          <pc:sldMk cId="2302602027" sldId="318"/>
        </pc:sldMkLst>
        <pc:spChg chg="mod">
          <ac:chgData name="Jared Poche" userId="1e6e382f47668c82" providerId="LiveId" clId="{F053108C-6F05-401D-BCC4-536BCF3EE54A}" dt="2023-08-27T16:25:44.317" v="833" actId="20577"/>
          <ac:spMkLst>
            <pc:docMk/>
            <pc:sldMk cId="2302602027" sldId="318"/>
            <ac:spMk id="5" creationId="{8B2AEB2A-0E89-A06D-5A0A-6237416FEB55}"/>
          </ac:spMkLst>
        </pc:spChg>
        <pc:spChg chg="add del">
          <ac:chgData name="Jared Poche" userId="1e6e382f47668c82" providerId="LiveId" clId="{F053108C-6F05-401D-BCC4-536BCF3EE54A}" dt="2023-08-27T16:25:32.062" v="819" actId="26606"/>
          <ac:spMkLst>
            <pc:docMk/>
            <pc:sldMk cId="2302602027" sldId="318"/>
            <ac:spMk id="7" creationId="{7896A6CA-4489-B6A3-A32F-541ACD338AF1}"/>
          </ac:spMkLst>
        </pc:spChg>
        <pc:spChg chg="add del mod">
          <ac:chgData name="Jared Poche" userId="1e6e382f47668c82" providerId="LiveId" clId="{F053108C-6F05-401D-BCC4-536BCF3EE54A}" dt="2023-08-27T16:25:32.062" v="819" actId="26606"/>
          <ac:spMkLst>
            <pc:docMk/>
            <pc:sldMk cId="2302602027" sldId="318"/>
            <ac:spMk id="10" creationId="{04D036F8-2D85-E016-8915-3D00BF3FC7DE}"/>
          </ac:spMkLst>
        </pc:spChg>
        <pc:spChg chg="add del mod">
          <ac:chgData name="Jared Poche" userId="1e6e382f47668c82" providerId="LiveId" clId="{F053108C-6F05-401D-BCC4-536BCF3EE54A}" dt="2023-08-27T16:25:14.069" v="811" actId="26606"/>
          <ac:spMkLst>
            <pc:docMk/>
            <pc:sldMk cId="2302602027" sldId="318"/>
            <ac:spMk id="12" creationId="{3552782A-85DF-09B3-4447-731B162FF568}"/>
          </ac:spMkLst>
        </pc:spChg>
        <pc:spChg chg="add del mod">
          <ac:chgData name="Jared Poche" userId="1e6e382f47668c82" providerId="LiveId" clId="{F053108C-6F05-401D-BCC4-536BCF3EE54A}" dt="2023-08-27T16:25:20.279" v="813" actId="26606"/>
          <ac:spMkLst>
            <pc:docMk/>
            <pc:sldMk cId="2302602027" sldId="318"/>
            <ac:spMk id="13" creationId="{6DA28466-9CD7-C64B-A341-4A16B1041A4B}"/>
          </ac:spMkLst>
        </pc:spChg>
        <pc:spChg chg="add del mod">
          <ac:chgData name="Jared Poche" userId="1e6e382f47668c82" providerId="LiveId" clId="{F053108C-6F05-401D-BCC4-536BCF3EE54A}" dt="2023-08-27T16:25:14.069" v="811" actId="26606"/>
          <ac:spMkLst>
            <pc:docMk/>
            <pc:sldMk cId="2302602027" sldId="318"/>
            <ac:spMk id="14" creationId="{CA3F9792-A7EB-3509-C943-E64B16FCB3BA}"/>
          </ac:spMkLst>
        </pc:spChg>
        <pc:spChg chg="add del mod">
          <ac:chgData name="Jared Poche" userId="1e6e382f47668c82" providerId="LiveId" clId="{F053108C-6F05-401D-BCC4-536BCF3EE54A}" dt="2023-08-27T16:25:14.069" v="811" actId="26606"/>
          <ac:spMkLst>
            <pc:docMk/>
            <pc:sldMk cId="2302602027" sldId="318"/>
            <ac:spMk id="16" creationId="{F888B977-B019-E7F4-7CDB-2EBA2CBC8E95}"/>
          </ac:spMkLst>
        </pc:spChg>
        <pc:spChg chg="add del mod">
          <ac:chgData name="Jared Poche" userId="1e6e382f47668c82" providerId="LiveId" clId="{F053108C-6F05-401D-BCC4-536BCF3EE54A}" dt="2023-08-27T16:25:14.069" v="811" actId="26606"/>
          <ac:spMkLst>
            <pc:docMk/>
            <pc:sldMk cId="2302602027" sldId="318"/>
            <ac:spMk id="18" creationId="{062B4E88-48EC-F38A-E9D1-60130C42110D}"/>
          </ac:spMkLst>
        </pc:spChg>
        <pc:spChg chg="add del mod">
          <ac:chgData name="Jared Poche" userId="1e6e382f47668c82" providerId="LiveId" clId="{F053108C-6F05-401D-BCC4-536BCF3EE54A}" dt="2023-08-27T16:25:24.387" v="815" actId="26606"/>
          <ac:spMkLst>
            <pc:docMk/>
            <pc:sldMk cId="2302602027" sldId="318"/>
            <ac:spMk id="22" creationId="{04D036F8-2D85-E016-8915-3D00BF3FC7DE}"/>
          </ac:spMkLst>
        </pc:spChg>
        <pc:picChg chg="add del">
          <ac:chgData name="Jared Poche" userId="1e6e382f47668c82" providerId="LiveId" clId="{F053108C-6F05-401D-BCC4-536BCF3EE54A}" dt="2023-08-27T16:25:12.006" v="809" actId="26606"/>
          <ac:picMkLst>
            <pc:docMk/>
            <pc:sldMk cId="2302602027" sldId="318"/>
            <ac:picMk id="9" creationId="{81FE4895-70BD-6678-AD4F-DB8A0D3979DD}"/>
          </ac:picMkLst>
        </pc:picChg>
        <pc:picChg chg="add del">
          <ac:chgData name="Jared Poche" userId="1e6e382f47668c82" providerId="LiveId" clId="{F053108C-6F05-401D-BCC4-536BCF3EE54A}" dt="2023-08-27T16:25:20.279" v="813" actId="26606"/>
          <ac:picMkLst>
            <pc:docMk/>
            <pc:sldMk cId="2302602027" sldId="318"/>
            <ac:picMk id="20" creationId="{7DA5CA6C-D902-2C41-2E56-9EEC1C6DDCF7}"/>
          </ac:picMkLst>
        </pc:picChg>
      </pc:sldChg>
      <pc:sldChg chg="modSp add mod">
        <pc:chgData name="Jared Poche" userId="1e6e382f47668c82" providerId="LiveId" clId="{F053108C-6F05-401D-BCC4-536BCF3EE54A}" dt="2023-10-07T20:25:18.367" v="2929" actId="20577"/>
        <pc:sldMkLst>
          <pc:docMk/>
          <pc:sldMk cId="2973779202" sldId="319"/>
        </pc:sldMkLst>
        <pc:spChg chg="mod">
          <ac:chgData name="Jared Poche" userId="1e6e382f47668c82" providerId="LiveId" clId="{F053108C-6F05-401D-BCC4-536BCF3EE54A}" dt="2023-08-27T16:25:59.806" v="851" actId="20577"/>
          <ac:spMkLst>
            <pc:docMk/>
            <pc:sldMk cId="2973779202" sldId="319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07T20:25:18.367" v="2929" actId="20577"/>
          <ac:spMkLst>
            <pc:docMk/>
            <pc:sldMk cId="2973779202" sldId="319"/>
            <ac:spMk id="7" creationId="{7896A6CA-4489-B6A3-A32F-541ACD338AF1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0-24T18:35:13.222" v="3748" actId="20577"/>
        <pc:sldMkLst>
          <pc:docMk/>
          <pc:sldMk cId="2982804874" sldId="320"/>
        </pc:sldMkLst>
        <pc:spChg chg="del mod ord">
          <ac:chgData name="Jared Poche" userId="1e6e382f47668c82" providerId="LiveId" clId="{F053108C-6F05-401D-BCC4-536BCF3EE54A}" dt="2023-08-27T16:27:51.987" v="853" actId="700"/>
          <ac:spMkLst>
            <pc:docMk/>
            <pc:sldMk cId="2982804874" sldId="320"/>
            <ac:spMk id="2" creationId="{8C53F883-BC41-AAB6-1E63-2DBD30763119}"/>
          </ac:spMkLst>
        </pc:spChg>
        <pc:spChg chg="del mod ord">
          <ac:chgData name="Jared Poche" userId="1e6e382f47668c82" providerId="LiveId" clId="{F053108C-6F05-401D-BCC4-536BCF3EE54A}" dt="2023-08-27T16:27:51.987" v="853" actId="700"/>
          <ac:spMkLst>
            <pc:docMk/>
            <pc:sldMk cId="2982804874" sldId="320"/>
            <ac:spMk id="3" creationId="{E7E194DE-CFF2-50C6-DB04-C20225D9DB44}"/>
          </ac:spMkLst>
        </pc:spChg>
        <pc:spChg chg="add mod ord">
          <ac:chgData name="Jared Poche" userId="1e6e382f47668c82" providerId="LiveId" clId="{F053108C-6F05-401D-BCC4-536BCF3EE54A}" dt="2023-09-25T00:42:19.876" v="1131" actId="700"/>
          <ac:spMkLst>
            <pc:docMk/>
            <pc:sldMk cId="2982804874" sldId="320"/>
            <ac:spMk id="4" creationId="{088225BC-E8B4-F55F-9269-3A6F3C0FA1F1}"/>
          </ac:spMkLst>
        </pc:spChg>
        <pc:spChg chg="add del mod ord">
          <ac:chgData name="Jared Poche" userId="1e6e382f47668c82" providerId="LiveId" clId="{F053108C-6F05-401D-BCC4-536BCF3EE54A}" dt="2023-09-25T00:42:19.876" v="1131" actId="700"/>
          <ac:spMkLst>
            <pc:docMk/>
            <pc:sldMk cId="2982804874" sldId="320"/>
            <ac:spMk id="5" creationId="{C35626BC-CCD6-C052-7F5A-FA99A16C1130}"/>
          </ac:spMkLst>
        </pc:spChg>
        <pc:spChg chg="add del mod ord">
          <ac:chgData name="Jared Poche" userId="1e6e382f47668c82" providerId="LiveId" clId="{F053108C-6F05-401D-BCC4-536BCF3EE54A}" dt="2023-09-25T00:42:19.876" v="1131" actId="700"/>
          <ac:spMkLst>
            <pc:docMk/>
            <pc:sldMk cId="2982804874" sldId="320"/>
            <ac:spMk id="6" creationId="{7E32D76E-9D2D-5A65-7914-DA151E84D0EA}"/>
          </ac:spMkLst>
        </pc:spChg>
        <pc:spChg chg="add del mod ord">
          <ac:chgData name="Jared Poche" userId="1e6e382f47668c82" providerId="LiveId" clId="{F053108C-6F05-401D-BCC4-536BCF3EE54A}" dt="2023-09-25T00:42:57.749" v="1132" actId="931"/>
          <ac:spMkLst>
            <pc:docMk/>
            <pc:sldMk cId="2982804874" sldId="320"/>
            <ac:spMk id="9" creationId="{72B4EA48-129C-523D-4412-72EDD0BB7463}"/>
          </ac:spMkLst>
        </pc:spChg>
        <pc:spChg chg="add del mod ord">
          <ac:chgData name="Jared Poche" userId="1e6e382f47668c82" providerId="LiveId" clId="{F053108C-6F05-401D-BCC4-536BCF3EE54A}" dt="2023-10-07T19:33:16.845" v="2320"/>
          <ac:spMkLst>
            <pc:docMk/>
            <pc:sldMk cId="2982804874" sldId="320"/>
            <ac:spMk id="10" creationId="{9018C12E-FE10-1596-8F87-821624C439AC}"/>
          </ac:spMkLst>
        </pc:spChg>
        <pc:spChg chg="add mod">
          <ac:chgData name="Jared Poche" userId="1e6e382f47668c82" providerId="LiveId" clId="{F053108C-6F05-401D-BCC4-536BCF3EE54A}" dt="2023-10-24T18:35:13.222" v="3748" actId="20577"/>
          <ac:spMkLst>
            <pc:docMk/>
            <pc:sldMk cId="2982804874" sldId="320"/>
            <ac:spMk id="14" creationId="{D193D2BC-E43F-8D9E-F34F-44D444F2E396}"/>
          </ac:spMkLst>
        </pc:spChg>
        <pc:picChg chg="add del mod">
          <ac:chgData name="Jared Poche" userId="1e6e382f47668c82" providerId="LiveId" clId="{F053108C-6F05-401D-BCC4-536BCF3EE54A}" dt="2023-09-25T00:21:42.029" v="1127"/>
          <ac:picMkLst>
            <pc:docMk/>
            <pc:sldMk cId="2982804874" sldId="320"/>
            <ac:picMk id="3" creationId="{5F3FE886-59C4-4A4E-EF36-C2B8DF45EA4E}"/>
          </ac:picMkLst>
        </pc:picChg>
        <pc:picChg chg="add del mod">
          <ac:chgData name="Jared Poche" userId="1e6e382f47668c82" providerId="LiveId" clId="{F053108C-6F05-401D-BCC4-536BCF3EE54A}" dt="2023-10-07T19:33:16.845" v="2320"/>
          <ac:picMkLst>
            <pc:docMk/>
            <pc:sldMk cId="2982804874" sldId="320"/>
            <ac:picMk id="3" creationId="{AE291B6A-546C-2E66-8821-BEC7BC61A314}"/>
          </ac:picMkLst>
        </pc:picChg>
        <pc:picChg chg="add del mod">
          <ac:chgData name="Jared Poche" userId="1e6e382f47668c82" providerId="LiveId" clId="{F053108C-6F05-401D-BCC4-536BCF3EE54A}" dt="2023-09-25T00:22:05.254" v="1130"/>
          <ac:picMkLst>
            <pc:docMk/>
            <pc:sldMk cId="2982804874" sldId="320"/>
            <ac:picMk id="8" creationId="{B3F9A2B7-C50E-666D-7A5F-C0EB40DE4FDA}"/>
          </ac:picMkLst>
        </pc:picChg>
        <pc:picChg chg="add del mod">
          <ac:chgData name="Jared Poche" userId="1e6e382f47668c82" providerId="LiveId" clId="{F053108C-6F05-401D-BCC4-536BCF3EE54A}" dt="2023-09-25T00:53:54.198" v="1177" actId="478"/>
          <ac:picMkLst>
            <pc:docMk/>
            <pc:sldMk cId="2982804874" sldId="320"/>
            <ac:picMk id="12" creationId="{03B7A902-AA95-D674-9EBA-C72C510B4FB6}"/>
          </ac:picMkLst>
        </pc:picChg>
      </pc:sldChg>
      <pc:sldChg chg="modSp add del mod">
        <pc:chgData name="Jared Poche" userId="1e6e382f47668c82" providerId="LiveId" clId="{F053108C-6F05-401D-BCC4-536BCF3EE54A}" dt="2023-10-02T17:49:00.287" v="2268" actId="47"/>
        <pc:sldMkLst>
          <pc:docMk/>
          <pc:sldMk cId="904605729" sldId="321"/>
        </pc:sldMkLst>
        <pc:spChg chg="mod">
          <ac:chgData name="Jared Poche" userId="1e6e382f47668c82" providerId="LiveId" clId="{F053108C-6F05-401D-BCC4-536BCF3EE54A}" dt="2023-10-02T15:29:24.196" v="2267" actId="20577"/>
          <ac:spMkLst>
            <pc:docMk/>
            <pc:sldMk cId="904605729" sldId="321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09-04T19:07:02.306" v="1083" actId="20577"/>
          <ac:spMkLst>
            <pc:docMk/>
            <pc:sldMk cId="904605729" sldId="321"/>
            <ac:spMk id="7" creationId="{7896A6CA-4489-B6A3-A32F-541ACD338AF1}"/>
          </ac:spMkLst>
        </pc:spChg>
      </pc:sldChg>
      <pc:sldChg chg="addSp delSp modSp add mod modClrScheme chgLayout modNotesTx">
        <pc:chgData name="Jared Poche" userId="1e6e382f47668c82" providerId="LiveId" clId="{F053108C-6F05-401D-BCC4-536BCF3EE54A}" dt="2023-10-22T19:57:47.123" v="3439" actId="20577"/>
        <pc:sldMkLst>
          <pc:docMk/>
          <pc:sldMk cId="4036234284" sldId="322"/>
        </pc:sldMkLst>
        <pc:spChg chg="add del mod ord">
          <ac:chgData name="Jared Poche" userId="1e6e382f47668c82" providerId="LiveId" clId="{F053108C-6F05-401D-BCC4-536BCF3EE54A}" dt="2023-09-04T19:10:21.704" v="1117"/>
          <ac:spMkLst>
            <pc:docMk/>
            <pc:sldMk cId="4036234284" sldId="322"/>
            <ac:spMk id="2" creationId="{B13DC0E6-1DB7-036A-EE90-515FE623E53E}"/>
          </ac:spMkLst>
        </pc:spChg>
        <pc:spChg chg="mod ord">
          <ac:chgData name="Jared Poche" userId="1e6e382f47668c82" providerId="LiveId" clId="{F053108C-6F05-401D-BCC4-536BCF3EE54A}" dt="2023-09-04T19:11:16.673" v="1125" actId="26606"/>
          <ac:spMkLst>
            <pc:docMk/>
            <pc:sldMk cId="4036234284" sldId="322"/>
            <ac:spMk id="5" creationId="{8B2AEB2A-0E89-A06D-5A0A-6237416FEB55}"/>
          </ac:spMkLst>
        </pc:spChg>
        <pc:spChg chg="del mod ord">
          <ac:chgData name="Jared Poche" userId="1e6e382f47668c82" providerId="LiveId" clId="{F053108C-6F05-401D-BCC4-536BCF3EE54A}" dt="2023-09-04T19:07:53.410" v="1116" actId="700"/>
          <ac:spMkLst>
            <pc:docMk/>
            <pc:sldMk cId="4036234284" sldId="322"/>
            <ac:spMk id="7" creationId="{7896A6CA-4489-B6A3-A32F-541ACD338AF1}"/>
          </ac:spMkLst>
        </pc:spChg>
        <pc:picChg chg="add mod ord">
          <ac:chgData name="Jared Poche" userId="1e6e382f47668c82" providerId="LiveId" clId="{F053108C-6F05-401D-BCC4-536BCF3EE54A}" dt="2023-09-04T19:11:16.673" v="1125" actId="26606"/>
          <ac:picMkLst>
            <pc:docMk/>
            <pc:sldMk cId="4036234284" sldId="322"/>
            <ac:picMk id="4" creationId="{8150EA03-2BD0-EFEB-1FC3-CA02325CCF5D}"/>
          </ac:picMkLst>
        </pc:picChg>
      </pc:sldChg>
      <pc:sldChg chg="modSp mod ord">
        <pc:chgData name="Jared Poche" userId="1e6e382f47668c82" providerId="LiveId" clId="{F053108C-6F05-401D-BCC4-536BCF3EE54A}" dt="2023-10-24T18:39:12.446" v="3752" actId="20577"/>
        <pc:sldMkLst>
          <pc:docMk/>
          <pc:sldMk cId="2636052335" sldId="323"/>
        </pc:sldMkLst>
        <pc:spChg chg="mod">
          <ac:chgData name="Jared Poche" userId="1e6e382f47668c82" providerId="LiveId" clId="{F053108C-6F05-401D-BCC4-536BCF3EE54A}" dt="2023-10-24T18:39:12.446" v="3752" actId="20577"/>
          <ac:spMkLst>
            <pc:docMk/>
            <pc:sldMk cId="2636052335" sldId="323"/>
            <ac:spMk id="5" creationId="{8B2AEB2A-0E89-A06D-5A0A-6237416FEB55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0-08T23:34:37.032" v="3246"/>
        <pc:sldMkLst>
          <pc:docMk/>
          <pc:sldMk cId="666820737" sldId="324"/>
        </pc:sldMkLst>
        <pc:spChg chg="del mod ord">
          <ac:chgData name="Jared Poche" userId="1e6e382f47668c82" providerId="LiveId" clId="{F053108C-6F05-401D-BCC4-536BCF3EE54A}" dt="2023-09-25T00:51:13.865" v="1136" actId="700"/>
          <ac:spMkLst>
            <pc:docMk/>
            <pc:sldMk cId="666820737" sldId="324"/>
            <ac:spMk id="2" creationId="{6892EAEE-19A1-6C4A-B6B7-330289EB181A}"/>
          </ac:spMkLst>
        </pc:spChg>
        <pc:spChg chg="del mod ord">
          <ac:chgData name="Jared Poche" userId="1e6e382f47668c82" providerId="LiveId" clId="{F053108C-6F05-401D-BCC4-536BCF3EE54A}" dt="2023-09-25T00:51:13.865" v="1136" actId="700"/>
          <ac:spMkLst>
            <pc:docMk/>
            <pc:sldMk cId="666820737" sldId="324"/>
            <ac:spMk id="3" creationId="{3B7C7D3F-3ABF-AC22-5E94-F5E842BF4458}"/>
          </ac:spMkLst>
        </pc:spChg>
        <pc:spChg chg="add mod ord">
          <ac:chgData name="Jared Poche" userId="1e6e382f47668c82" providerId="LiveId" clId="{F053108C-6F05-401D-BCC4-536BCF3EE54A}" dt="2023-09-25T00:51:17.931" v="1141" actId="20577"/>
          <ac:spMkLst>
            <pc:docMk/>
            <pc:sldMk cId="666820737" sldId="324"/>
            <ac:spMk id="4" creationId="{75D5ED1A-72B5-87F0-D835-F4F8BB55C983}"/>
          </ac:spMkLst>
        </pc:spChg>
        <pc:spChg chg="add mod ord">
          <ac:chgData name="Jared Poche" userId="1e6e382f47668c82" providerId="LiveId" clId="{F053108C-6F05-401D-BCC4-536BCF3EE54A}" dt="2023-10-08T23:32:55.081" v="3228" actId="20577"/>
          <ac:spMkLst>
            <pc:docMk/>
            <pc:sldMk cId="666820737" sldId="324"/>
            <ac:spMk id="5" creationId="{163F70B4-BE69-6410-0E50-E87C2ABEE3EC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0-24T22:49:37.968" v="3822" actId="1036"/>
        <pc:sldMkLst>
          <pc:docMk/>
          <pc:sldMk cId="3843228923" sldId="325"/>
        </pc:sldMkLst>
        <pc:spChg chg="del mod ord">
          <ac:chgData name="Jared Poche" userId="1e6e382f47668c82" providerId="LiveId" clId="{F053108C-6F05-401D-BCC4-536BCF3EE54A}" dt="2023-09-26T03:09:03.663" v="2158" actId="700"/>
          <ac:spMkLst>
            <pc:docMk/>
            <pc:sldMk cId="3843228923" sldId="325"/>
            <ac:spMk id="2" creationId="{D5D4A724-A38E-24A5-E540-75B6A1DB88A7}"/>
          </ac:spMkLst>
        </pc:spChg>
        <pc:spChg chg="del mod ord">
          <ac:chgData name="Jared Poche" userId="1e6e382f47668c82" providerId="LiveId" clId="{F053108C-6F05-401D-BCC4-536BCF3EE54A}" dt="2023-09-26T03:09:03.663" v="2158" actId="700"/>
          <ac:spMkLst>
            <pc:docMk/>
            <pc:sldMk cId="3843228923" sldId="325"/>
            <ac:spMk id="3" creationId="{F7D4A0D8-C87C-C74B-498E-E88E67F5291F}"/>
          </ac:spMkLst>
        </pc:spChg>
        <pc:spChg chg="add mod ord">
          <ac:chgData name="Jared Poche" userId="1e6e382f47668c82" providerId="LiveId" clId="{F053108C-6F05-401D-BCC4-536BCF3EE54A}" dt="2023-09-26T03:09:29.097" v="2164"/>
          <ac:spMkLst>
            <pc:docMk/>
            <pc:sldMk cId="3843228923" sldId="325"/>
            <ac:spMk id="4" creationId="{65B9A00B-9B31-F309-C8CD-673EE53C707E}"/>
          </ac:spMkLst>
        </pc:spChg>
        <pc:spChg chg="add mod ord">
          <ac:chgData name="Jared Poche" userId="1e6e382f47668c82" providerId="LiveId" clId="{F053108C-6F05-401D-BCC4-536BCF3EE54A}" dt="2023-09-26T03:11:16.208" v="2189" actId="20577"/>
          <ac:spMkLst>
            <pc:docMk/>
            <pc:sldMk cId="3843228923" sldId="325"/>
            <ac:spMk id="5" creationId="{840E0E0F-32A8-CE3C-F504-F18D34F33181}"/>
          </ac:spMkLst>
        </pc:spChg>
        <pc:picChg chg="add mod">
          <ac:chgData name="Jared Poche" userId="1e6e382f47668c82" providerId="LiveId" clId="{F053108C-6F05-401D-BCC4-536BCF3EE54A}" dt="2023-10-24T22:49:37.968" v="3822" actId="1036"/>
          <ac:picMkLst>
            <pc:docMk/>
            <pc:sldMk cId="3843228923" sldId="325"/>
            <ac:picMk id="3" creationId="{110BA067-1602-A631-2298-06C035AEF71C}"/>
          </ac:picMkLst>
        </pc:picChg>
      </pc:sldChg>
      <pc:sldChg chg="modSp add mod ord">
        <pc:chgData name="Jared Poche" userId="1e6e382f47668c82" providerId="LiveId" clId="{F053108C-6F05-401D-BCC4-536BCF3EE54A}" dt="2023-10-22T20:16:57.622" v="3452"/>
        <pc:sldMkLst>
          <pc:docMk/>
          <pc:sldMk cId="2036633554" sldId="326"/>
        </pc:sldMkLst>
        <pc:spChg chg="mod">
          <ac:chgData name="Jared Poche" userId="1e6e382f47668c82" providerId="LiveId" clId="{F053108C-6F05-401D-BCC4-536BCF3EE54A}" dt="2023-09-26T03:12:19.544" v="2216"/>
          <ac:spMkLst>
            <pc:docMk/>
            <pc:sldMk cId="2036633554" sldId="326"/>
            <ac:spMk id="4" creationId="{65B9A00B-9B31-F309-C8CD-673EE53C707E}"/>
          </ac:spMkLst>
        </pc:spChg>
        <pc:spChg chg="mod">
          <ac:chgData name="Jared Poche" userId="1e6e382f47668c82" providerId="LiveId" clId="{F053108C-6F05-401D-BCC4-536BCF3EE54A}" dt="2023-10-07T19:43:30.545" v="2470" actId="20577"/>
          <ac:spMkLst>
            <pc:docMk/>
            <pc:sldMk cId="2036633554" sldId="326"/>
            <ac:spMk id="5" creationId="{840E0E0F-32A8-CE3C-F504-F18D34F33181}"/>
          </ac:spMkLst>
        </pc:spChg>
      </pc:sldChg>
      <pc:sldChg chg="modSp add mod">
        <pc:chgData name="Jared Poche" userId="1e6e382f47668c82" providerId="LiveId" clId="{F053108C-6F05-401D-BCC4-536BCF3EE54A}" dt="2023-10-08T23:27:53.411" v="3186" actId="20577"/>
        <pc:sldMkLst>
          <pc:docMk/>
          <pc:sldMk cId="1147238292" sldId="327"/>
        </pc:sldMkLst>
        <pc:spChg chg="mod">
          <ac:chgData name="Jared Poche" userId="1e6e382f47668c82" providerId="LiveId" clId="{F053108C-6F05-401D-BCC4-536BCF3EE54A}" dt="2023-10-02T15:28:05.755" v="2250" actId="20577"/>
          <ac:spMkLst>
            <pc:docMk/>
            <pc:sldMk cId="1147238292" sldId="327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08T23:27:53.411" v="3186" actId="20577"/>
          <ac:spMkLst>
            <pc:docMk/>
            <pc:sldMk cId="1147238292" sldId="327"/>
            <ac:spMk id="7" creationId="{7896A6CA-4489-B6A3-A32F-541ACD338AF1}"/>
          </ac:spMkLst>
        </pc:spChg>
      </pc:sldChg>
      <pc:sldChg chg="modSp add mod">
        <pc:chgData name="Jared Poche" userId="1e6e382f47668c82" providerId="LiveId" clId="{F053108C-6F05-401D-BCC4-536BCF3EE54A}" dt="2023-10-07T20:15:44.819" v="2721" actId="20577"/>
        <pc:sldMkLst>
          <pc:docMk/>
          <pc:sldMk cId="2866038495" sldId="328"/>
        </pc:sldMkLst>
        <pc:spChg chg="mod">
          <ac:chgData name="Jared Poche" userId="1e6e382f47668c82" providerId="LiveId" clId="{F053108C-6F05-401D-BCC4-536BCF3EE54A}" dt="2023-10-07T20:15:44.819" v="2721" actId="20577"/>
          <ac:spMkLst>
            <pc:docMk/>
            <pc:sldMk cId="2866038495" sldId="328"/>
            <ac:spMk id="7" creationId="{7896A6CA-4489-B6A3-A32F-541ACD338AF1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0-24T17:38:16.126" v="3582" actId="1076"/>
        <pc:sldMkLst>
          <pc:docMk/>
          <pc:sldMk cId="1093186382" sldId="329"/>
        </pc:sldMkLst>
        <pc:spChg chg="del mod ord">
          <ac:chgData name="Jared Poche" userId="1e6e382f47668c82" providerId="LiveId" clId="{F053108C-6F05-401D-BCC4-536BCF3EE54A}" dt="2023-10-16T23:22:18.476" v="3284" actId="700"/>
          <ac:spMkLst>
            <pc:docMk/>
            <pc:sldMk cId="1093186382" sldId="329"/>
            <ac:spMk id="2" creationId="{1EC731AC-B52F-D190-3E25-8AAB22850E26}"/>
          </ac:spMkLst>
        </pc:spChg>
        <pc:spChg chg="del mod ord">
          <ac:chgData name="Jared Poche" userId="1e6e382f47668c82" providerId="LiveId" clId="{F053108C-6F05-401D-BCC4-536BCF3EE54A}" dt="2023-10-16T23:22:18.476" v="3284" actId="700"/>
          <ac:spMkLst>
            <pc:docMk/>
            <pc:sldMk cId="1093186382" sldId="329"/>
            <ac:spMk id="3" creationId="{40BB0D5D-067B-69B6-ADEB-998E0F2C1EE6}"/>
          </ac:spMkLst>
        </pc:spChg>
        <pc:spChg chg="add mod ord">
          <ac:chgData name="Jared Poche" userId="1e6e382f47668c82" providerId="LiveId" clId="{F053108C-6F05-401D-BCC4-536BCF3EE54A}" dt="2023-10-24T17:37:46.618" v="3575" actId="700"/>
          <ac:spMkLst>
            <pc:docMk/>
            <pc:sldMk cId="1093186382" sldId="329"/>
            <ac:spMk id="4" creationId="{FDCCF799-0AEC-8EAC-E956-47DDA17EAE5C}"/>
          </ac:spMkLst>
        </pc:spChg>
        <pc:spChg chg="add del mod ord">
          <ac:chgData name="Jared Poche" userId="1e6e382f47668c82" providerId="LiveId" clId="{F053108C-6F05-401D-BCC4-536BCF3EE54A}" dt="2023-10-24T17:37:46.618" v="3575" actId="700"/>
          <ac:spMkLst>
            <pc:docMk/>
            <pc:sldMk cId="1093186382" sldId="329"/>
            <ac:spMk id="5" creationId="{6A50DC10-16B2-F733-51C2-19B0F0D5DF5D}"/>
          </ac:spMkLst>
        </pc:spChg>
        <pc:spChg chg="add del mod ord">
          <ac:chgData name="Jared Poche" userId="1e6e382f47668c82" providerId="LiveId" clId="{F053108C-6F05-401D-BCC4-536BCF3EE54A}" dt="2023-10-24T17:37:50.852" v="3576"/>
          <ac:spMkLst>
            <pc:docMk/>
            <pc:sldMk cId="1093186382" sldId="329"/>
            <ac:spMk id="6" creationId="{3F975F1A-C683-2D37-0B92-F31C74C1A53A}"/>
          </ac:spMkLst>
        </pc:spChg>
        <pc:picChg chg="add del mod">
          <ac:chgData name="Jared Poche" userId="1e6e382f47668c82" providerId="LiveId" clId="{F053108C-6F05-401D-BCC4-536BCF3EE54A}" dt="2023-10-24T17:37:38.306" v="3574"/>
          <ac:picMkLst>
            <pc:docMk/>
            <pc:sldMk cId="1093186382" sldId="329"/>
            <ac:picMk id="3" creationId="{E78D9C41-ACFD-284C-0FC5-2FBED94CDA6B}"/>
          </ac:picMkLst>
        </pc:picChg>
        <pc:picChg chg="add mod">
          <ac:chgData name="Jared Poche" userId="1e6e382f47668c82" providerId="LiveId" clId="{F053108C-6F05-401D-BCC4-536BCF3EE54A}" dt="2023-10-24T17:38:16.126" v="3582" actId="1076"/>
          <ac:picMkLst>
            <pc:docMk/>
            <pc:sldMk cId="1093186382" sldId="329"/>
            <ac:picMk id="8" creationId="{72817B93-2DA5-CD2C-5687-C7CDB057CC3D}"/>
          </ac:picMkLst>
        </pc:picChg>
      </pc:sldChg>
      <pc:sldChg chg="new del">
        <pc:chgData name="Jared Poche" userId="1e6e382f47668c82" providerId="LiveId" clId="{F053108C-6F05-401D-BCC4-536BCF3EE54A}" dt="2023-10-16T23:28:28.446" v="3314" actId="680"/>
        <pc:sldMkLst>
          <pc:docMk/>
          <pc:sldMk cId="150516654" sldId="330"/>
        </pc:sldMkLst>
      </pc:sldChg>
      <pc:sldChg chg="addSp delSp modSp new mod ord modClrScheme chgLayout">
        <pc:chgData name="Jared Poche" userId="1e6e382f47668c82" providerId="LiveId" clId="{F053108C-6F05-401D-BCC4-536BCF3EE54A}" dt="2023-10-24T17:53:53.724" v="3583" actId="700"/>
        <pc:sldMkLst>
          <pc:docMk/>
          <pc:sldMk cId="346110958" sldId="330"/>
        </pc:sldMkLst>
        <pc:spChg chg="del">
          <ac:chgData name="Jared Poche" userId="1e6e382f47668c82" providerId="LiveId" clId="{F053108C-6F05-401D-BCC4-536BCF3EE54A}" dt="2023-10-16T23:38:51.914" v="3318" actId="700"/>
          <ac:spMkLst>
            <pc:docMk/>
            <pc:sldMk cId="346110958" sldId="330"/>
            <ac:spMk id="2" creationId="{08C57219-1F39-8FB2-838C-5FC671ACBE6C}"/>
          </ac:spMkLst>
        </pc:spChg>
        <pc:spChg chg="del mod ord">
          <ac:chgData name="Jared Poche" userId="1e6e382f47668c82" providerId="LiveId" clId="{F053108C-6F05-401D-BCC4-536BCF3EE54A}" dt="2023-10-16T23:38:51.914" v="3318" actId="700"/>
          <ac:spMkLst>
            <pc:docMk/>
            <pc:sldMk cId="346110958" sldId="330"/>
            <ac:spMk id="3" creationId="{74689E83-888A-8745-2634-5FE14C8C0B34}"/>
          </ac:spMkLst>
        </pc:spChg>
        <pc:spChg chg="del mod ord">
          <ac:chgData name="Jared Poche" userId="1e6e382f47668c82" providerId="LiveId" clId="{F053108C-6F05-401D-BCC4-536BCF3EE54A}" dt="2023-10-16T23:38:51.914" v="3318" actId="700"/>
          <ac:spMkLst>
            <pc:docMk/>
            <pc:sldMk cId="346110958" sldId="330"/>
            <ac:spMk id="4" creationId="{AF428D1F-4FE3-2126-4E5D-D958D94E26EC}"/>
          </ac:spMkLst>
        </pc:spChg>
        <pc:spChg chg="add mod ord">
          <ac:chgData name="Jared Poche" userId="1e6e382f47668c82" providerId="LiveId" clId="{F053108C-6F05-401D-BCC4-536BCF3EE54A}" dt="2023-10-24T17:53:53.724" v="3583" actId="700"/>
          <ac:spMkLst>
            <pc:docMk/>
            <pc:sldMk cId="346110958" sldId="330"/>
            <ac:spMk id="5" creationId="{C1DD4B85-D95A-5C1C-E076-F6C004B32D24}"/>
          </ac:spMkLst>
        </pc:spChg>
        <pc:spChg chg="add mod ord">
          <ac:chgData name="Jared Poche" userId="1e6e382f47668c82" providerId="LiveId" clId="{F053108C-6F05-401D-BCC4-536BCF3EE54A}" dt="2023-10-24T17:53:53.724" v="3583" actId="700"/>
          <ac:spMkLst>
            <pc:docMk/>
            <pc:sldMk cId="346110958" sldId="330"/>
            <ac:spMk id="6" creationId="{196767FD-D196-36D3-3E2C-F3A50C60C7AE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0-24T18:34:26.817" v="3724" actId="700"/>
        <pc:sldMkLst>
          <pc:docMk/>
          <pc:sldMk cId="3281905098" sldId="331"/>
        </pc:sldMkLst>
        <pc:spChg chg="del">
          <ac:chgData name="Jared Poche" userId="1e6e382f47668c82" providerId="LiveId" clId="{F053108C-6F05-401D-BCC4-536BCF3EE54A}" dt="2023-10-24T18:34:14.902" v="3722" actId="700"/>
          <ac:spMkLst>
            <pc:docMk/>
            <pc:sldMk cId="3281905098" sldId="331"/>
            <ac:spMk id="2" creationId="{2CC1AB35-F773-2B43-3305-AC211F34872A}"/>
          </ac:spMkLst>
        </pc:spChg>
        <pc:spChg chg="mod ord">
          <ac:chgData name="Jared Poche" userId="1e6e382f47668c82" providerId="LiveId" clId="{F053108C-6F05-401D-BCC4-536BCF3EE54A}" dt="2023-10-24T18:34:26.817" v="3724" actId="700"/>
          <ac:spMkLst>
            <pc:docMk/>
            <pc:sldMk cId="3281905098" sldId="331"/>
            <ac:spMk id="3" creationId="{ADE36442-ADC6-B1A6-5DAD-1A4BBDD6ED3F}"/>
          </ac:spMkLst>
        </pc:spChg>
        <pc:spChg chg="del">
          <ac:chgData name="Jared Poche" userId="1e6e382f47668c82" providerId="LiveId" clId="{F053108C-6F05-401D-BCC4-536BCF3EE54A}" dt="2023-10-24T18:32:01.329" v="3615" actId="1032"/>
          <ac:spMkLst>
            <pc:docMk/>
            <pc:sldMk cId="3281905098" sldId="331"/>
            <ac:spMk id="4" creationId="{124EFEF8-A33E-5066-322A-A4FB6475F233}"/>
          </ac:spMkLst>
        </pc:spChg>
        <pc:spChg chg="add del mod ord">
          <ac:chgData name="Jared Poche" userId="1e6e382f47668c82" providerId="LiveId" clId="{F053108C-6F05-401D-BCC4-536BCF3EE54A}" dt="2023-10-24T18:34:20.162" v="3723" actId="700"/>
          <ac:spMkLst>
            <pc:docMk/>
            <pc:sldMk cId="3281905098" sldId="331"/>
            <ac:spMk id="6" creationId="{2DF8D64A-E981-6531-0430-2F690024CD40}"/>
          </ac:spMkLst>
        </pc:spChg>
        <pc:spChg chg="add del mod ord">
          <ac:chgData name="Jared Poche" userId="1e6e382f47668c82" providerId="LiveId" clId="{F053108C-6F05-401D-BCC4-536BCF3EE54A}" dt="2023-10-24T18:34:26.817" v="3724" actId="700"/>
          <ac:spMkLst>
            <pc:docMk/>
            <pc:sldMk cId="3281905098" sldId="331"/>
            <ac:spMk id="7" creationId="{839412A5-CF0A-9C44-F52E-74D7C96BF482}"/>
          </ac:spMkLst>
        </pc:spChg>
        <pc:graphicFrameChg chg="add mod ord modGraphic">
          <ac:chgData name="Jared Poche" userId="1e6e382f47668c82" providerId="LiveId" clId="{F053108C-6F05-401D-BCC4-536BCF3EE54A}" dt="2023-10-24T18:34:26.817" v="3724" actId="700"/>
          <ac:graphicFrameMkLst>
            <pc:docMk/>
            <pc:sldMk cId="3281905098" sldId="331"/>
            <ac:graphicFrameMk id="5" creationId="{9224B71B-9D66-307C-9986-070A9E7AEDC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9788-D87E-45EC-A21C-3D1A112D92D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7493F-2256-49B6-95A6-1DCB4905B6E4}">
      <dgm:prSet phldrT="[Text]"/>
      <dgm:spPr/>
      <dgm:t>
        <a:bodyPr/>
        <a:lstStyle/>
        <a:p>
          <a:r>
            <a:rPr lang="en-US" dirty="0"/>
            <a:t>Dispatch Plan</a:t>
          </a:r>
        </a:p>
      </dgm:t>
    </dgm:pt>
    <dgm:pt modelId="{6157A834-3F13-449F-96A1-27D513F95BF4}" type="parTrans" cxnId="{DEC09CE9-37F8-4E8C-B1F6-307370B0B28E}">
      <dgm:prSet/>
      <dgm:spPr/>
      <dgm:t>
        <a:bodyPr/>
        <a:lstStyle/>
        <a:p>
          <a:endParaRPr lang="en-US"/>
        </a:p>
      </dgm:t>
    </dgm:pt>
    <dgm:pt modelId="{FD891B91-7ADB-4CAF-BEE4-61E6F878430E}" type="sibTrans" cxnId="{DEC09CE9-37F8-4E8C-B1F6-307370B0B28E}">
      <dgm:prSet/>
      <dgm:spPr/>
      <dgm:t>
        <a:bodyPr/>
        <a:lstStyle/>
        <a:p>
          <a:endParaRPr lang="en-US"/>
        </a:p>
      </dgm:t>
    </dgm:pt>
    <dgm:pt modelId="{D49F4C2E-EEB1-4FE4-8BA4-932845179FCD}">
      <dgm:prSet phldrT="[Text]"/>
      <dgm:spPr/>
      <dgm:t>
        <a:bodyPr/>
        <a:lstStyle/>
        <a:p>
          <a:r>
            <a:rPr lang="en-US" dirty="0"/>
            <a:t>Variant Plan 1</a:t>
          </a:r>
        </a:p>
      </dgm:t>
    </dgm:pt>
    <dgm:pt modelId="{9DBD4EDD-75D6-4F7A-9275-280A35001B06}" type="parTrans" cxnId="{84766F94-632C-4482-94D0-10A4F6DF30DE}">
      <dgm:prSet/>
      <dgm:spPr/>
      <dgm:t>
        <a:bodyPr/>
        <a:lstStyle/>
        <a:p>
          <a:endParaRPr lang="en-US"/>
        </a:p>
      </dgm:t>
    </dgm:pt>
    <dgm:pt modelId="{4342B962-6A11-47CB-A8BA-13A5EDA3A9E8}" type="sibTrans" cxnId="{84766F94-632C-4482-94D0-10A4F6DF30DE}">
      <dgm:prSet/>
      <dgm:spPr/>
      <dgm:t>
        <a:bodyPr/>
        <a:lstStyle/>
        <a:p>
          <a:endParaRPr lang="en-US"/>
        </a:p>
      </dgm:t>
    </dgm:pt>
    <dgm:pt modelId="{99FEA07A-BD6E-40A2-B5E4-7637AE07E180}">
      <dgm:prSet phldrT="[Text]"/>
      <dgm:spPr/>
      <dgm:t>
        <a:bodyPr/>
        <a:lstStyle/>
        <a:p>
          <a:r>
            <a:rPr lang="en-US" dirty="0"/>
            <a:t>Variant Plan 2</a:t>
          </a:r>
        </a:p>
      </dgm:t>
    </dgm:pt>
    <dgm:pt modelId="{EC4D5948-E642-4EB4-A93E-C6B0E41C9178}" type="parTrans" cxnId="{2674BA21-B79C-496A-B669-D867FD33BFEB}">
      <dgm:prSet/>
      <dgm:spPr/>
      <dgm:t>
        <a:bodyPr/>
        <a:lstStyle/>
        <a:p>
          <a:endParaRPr lang="en-US"/>
        </a:p>
      </dgm:t>
    </dgm:pt>
    <dgm:pt modelId="{B699FF3E-B275-4BB5-AF14-C42A741698EF}" type="sibTrans" cxnId="{2674BA21-B79C-496A-B669-D867FD33BFEB}">
      <dgm:prSet/>
      <dgm:spPr/>
      <dgm:t>
        <a:bodyPr/>
        <a:lstStyle/>
        <a:p>
          <a:endParaRPr lang="en-US"/>
        </a:p>
      </dgm:t>
    </dgm:pt>
    <dgm:pt modelId="{41141B44-88B6-48EF-9022-317DC08CF21D}">
      <dgm:prSet phldrT="[Text]"/>
      <dgm:spPr/>
      <dgm:t>
        <a:bodyPr/>
        <a:lstStyle/>
        <a:p>
          <a:r>
            <a:rPr lang="en-US" dirty="0"/>
            <a:t>Parent Query</a:t>
          </a:r>
        </a:p>
      </dgm:t>
    </dgm:pt>
    <dgm:pt modelId="{840081ED-9247-4F8D-A61C-F69E1B03369A}" type="parTrans" cxnId="{7DD4D526-91C9-454C-9485-C187C1E14FA1}">
      <dgm:prSet/>
      <dgm:spPr/>
      <dgm:t>
        <a:bodyPr/>
        <a:lstStyle/>
        <a:p>
          <a:endParaRPr lang="en-US"/>
        </a:p>
      </dgm:t>
    </dgm:pt>
    <dgm:pt modelId="{98200F31-E7C7-4A42-B2B6-05B269B0A7A3}" type="sibTrans" cxnId="{7DD4D526-91C9-454C-9485-C187C1E14FA1}">
      <dgm:prSet/>
      <dgm:spPr/>
      <dgm:t>
        <a:bodyPr/>
        <a:lstStyle/>
        <a:p>
          <a:endParaRPr lang="en-US"/>
        </a:p>
      </dgm:t>
    </dgm:pt>
    <dgm:pt modelId="{8D54D857-2AD3-4F18-88D6-CC1CE78CE9A2}">
      <dgm:prSet phldrT="[Text]"/>
      <dgm:spPr/>
      <dgm:t>
        <a:bodyPr/>
        <a:lstStyle/>
        <a:p>
          <a:r>
            <a:rPr lang="en-US" dirty="0"/>
            <a:t>Variant Queries</a:t>
          </a:r>
        </a:p>
      </dgm:t>
    </dgm:pt>
    <dgm:pt modelId="{955FB5FE-BFE0-455D-88B1-9366E9697829}" type="parTrans" cxnId="{AF49DA10-C94B-4493-BEE8-720CEB1ADBC3}">
      <dgm:prSet/>
      <dgm:spPr/>
      <dgm:t>
        <a:bodyPr/>
        <a:lstStyle/>
        <a:p>
          <a:endParaRPr lang="en-US"/>
        </a:p>
      </dgm:t>
    </dgm:pt>
    <dgm:pt modelId="{F540605D-F0DD-4140-8D34-81F25B64CE8A}" type="sibTrans" cxnId="{AF49DA10-C94B-4493-BEE8-720CEB1ADBC3}">
      <dgm:prSet/>
      <dgm:spPr/>
      <dgm:t>
        <a:bodyPr/>
        <a:lstStyle/>
        <a:p>
          <a:endParaRPr lang="en-US"/>
        </a:p>
      </dgm:t>
    </dgm:pt>
    <dgm:pt modelId="{F07DA4B5-BEA8-4A55-AD85-B2B1AA2ACD92}">
      <dgm:prSet phldrT="[Text]"/>
      <dgm:spPr/>
      <dgm:t>
        <a:bodyPr/>
        <a:lstStyle/>
        <a:p>
          <a:r>
            <a:rPr lang="en-US" dirty="0"/>
            <a:t>Variant Plan 3</a:t>
          </a:r>
        </a:p>
      </dgm:t>
    </dgm:pt>
    <dgm:pt modelId="{80339C2B-D6FD-43F5-9095-9C3224869DAA}" type="parTrans" cxnId="{3FA07D7E-BF44-4AD0-A055-25D007D3537E}">
      <dgm:prSet/>
      <dgm:spPr/>
      <dgm:t>
        <a:bodyPr/>
        <a:lstStyle/>
        <a:p>
          <a:endParaRPr lang="en-US"/>
        </a:p>
      </dgm:t>
    </dgm:pt>
    <dgm:pt modelId="{97DE9508-644C-4C18-AD6A-BB987FC77747}" type="sibTrans" cxnId="{3FA07D7E-BF44-4AD0-A055-25D007D3537E}">
      <dgm:prSet/>
      <dgm:spPr/>
      <dgm:t>
        <a:bodyPr/>
        <a:lstStyle/>
        <a:p>
          <a:endParaRPr lang="en-US"/>
        </a:p>
      </dgm:t>
    </dgm:pt>
    <dgm:pt modelId="{50CD9A7A-F100-4180-B40D-8420C1D26A37}" type="pres">
      <dgm:prSet presAssocID="{2B529788-D87E-45EC-A21C-3D1A112D92D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6B2FAF-50E2-438F-A41B-D62E9DB81D65}" type="pres">
      <dgm:prSet presAssocID="{2B529788-D87E-45EC-A21C-3D1A112D92D8}" presName="hierFlow" presStyleCnt="0"/>
      <dgm:spPr/>
    </dgm:pt>
    <dgm:pt modelId="{002A225C-9F4F-43F7-A48F-2F1E97FDA5D8}" type="pres">
      <dgm:prSet presAssocID="{2B529788-D87E-45EC-A21C-3D1A112D92D8}" presName="firstBuf" presStyleCnt="0"/>
      <dgm:spPr/>
    </dgm:pt>
    <dgm:pt modelId="{26FFDADB-D36F-4AE3-BEA6-5274AE27F85A}" type="pres">
      <dgm:prSet presAssocID="{2B529788-D87E-45EC-A21C-3D1A112D92D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5CFBEC5-7623-4E22-A3F3-4C3420891146}" type="pres">
      <dgm:prSet presAssocID="{F137493F-2256-49B6-95A6-1DCB4905B6E4}" presName="Name14" presStyleCnt="0"/>
      <dgm:spPr/>
    </dgm:pt>
    <dgm:pt modelId="{030DA4A2-199C-49D1-898C-8D4BF60F5EB4}" type="pres">
      <dgm:prSet presAssocID="{F137493F-2256-49B6-95A6-1DCB4905B6E4}" presName="level1Shape" presStyleLbl="node0" presStyleIdx="0" presStyleCnt="1">
        <dgm:presLayoutVars>
          <dgm:chPref val="3"/>
        </dgm:presLayoutVars>
      </dgm:prSet>
      <dgm:spPr/>
    </dgm:pt>
    <dgm:pt modelId="{C49B5FB5-615A-4E42-90D3-614C51B21922}" type="pres">
      <dgm:prSet presAssocID="{F137493F-2256-49B6-95A6-1DCB4905B6E4}" presName="hierChild2" presStyleCnt="0"/>
      <dgm:spPr/>
    </dgm:pt>
    <dgm:pt modelId="{2BFBBA04-3C1B-4F8A-AD31-FC9E2B118477}" type="pres">
      <dgm:prSet presAssocID="{9DBD4EDD-75D6-4F7A-9275-280A35001B06}" presName="Name19" presStyleLbl="parChTrans1D2" presStyleIdx="0" presStyleCnt="3"/>
      <dgm:spPr/>
    </dgm:pt>
    <dgm:pt modelId="{B351DF49-5B4E-412F-9093-B703F1036522}" type="pres">
      <dgm:prSet presAssocID="{D49F4C2E-EEB1-4FE4-8BA4-932845179FCD}" presName="Name21" presStyleCnt="0"/>
      <dgm:spPr/>
    </dgm:pt>
    <dgm:pt modelId="{F08E6435-69AD-4DD5-AAFD-F09628136B01}" type="pres">
      <dgm:prSet presAssocID="{D49F4C2E-EEB1-4FE4-8BA4-932845179FCD}" presName="level2Shape" presStyleLbl="node2" presStyleIdx="0" presStyleCnt="3"/>
      <dgm:spPr/>
    </dgm:pt>
    <dgm:pt modelId="{1C6A9AAA-9E65-4983-B530-0126223AB72D}" type="pres">
      <dgm:prSet presAssocID="{D49F4C2E-EEB1-4FE4-8BA4-932845179FCD}" presName="hierChild3" presStyleCnt="0"/>
      <dgm:spPr/>
    </dgm:pt>
    <dgm:pt modelId="{7B17EB8F-2F6F-46FD-8482-EC8C23D8D264}" type="pres">
      <dgm:prSet presAssocID="{EC4D5948-E642-4EB4-A93E-C6B0E41C9178}" presName="Name19" presStyleLbl="parChTrans1D2" presStyleIdx="1" presStyleCnt="3"/>
      <dgm:spPr/>
    </dgm:pt>
    <dgm:pt modelId="{C1F98B67-CAAC-4B42-AD80-7B95F3E91ADD}" type="pres">
      <dgm:prSet presAssocID="{99FEA07A-BD6E-40A2-B5E4-7637AE07E180}" presName="Name21" presStyleCnt="0"/>
      <dgm:spPr/>
    </dgm:pt>
    <dgm:pt modelId="{EDE2B16D-D345-4865-84DA-0C38D665EDDD}" type="pres">
      <dgm:prSet presAssocID="{99FEA07A-BD6E-40A2-B5E4-7637AE07E180}" presName="level2Shape" presStyleLbl="node2" presStyleIdx="1" presStyleCnt="3"/>
      <dgm:spPr/>
    </dgm:pt>
    <dgm:pt modelId="{1BBC92A6-8840-4037-9E7E-4805A8D95C58}" type="pres">
      <dgm:prSet presAssocID="{99FEA07A-BD6E-40A2-B5E4-7637AE07E180}" presName="hierChild3" presStyleCnt="0"/>
      <dgm:spPr/>
    </dgm:pt>
    <dgm:pt modelId="{FC4876CC-E7E2-42FA-B8BD-B3DD49419F72}" type="pres">
      <dgm:prSet presAssocID="{80339C2B-D6FD-43F5-9095-9C3224869DAA}" presName="Name19" presStyleLbl="parChTrans1D2" presStyleIdx="2" presStyleCnt="3"/>
      <dgm:spPr/>
    </dgm:pt>
    <dgm:pt modelId="{1F48CE49-D560-4B8C-82E0-68706D9263BB}" type="pres">
      <dgm:prSet presAssocID="{F07DA4B5-BEA8-4A55-AD85-B2B1AA2ACD92}" presName="Name21" presStyleCnt="0"/>
      <dgm:spPr/>
    </dgm:pt>
    <dgm:pt modelId="{C36D37A2-FE71-4522-98AE-9B1A19EF6A48}" type="pres">
      <dgm:prSet presAssocID="{F07DA4B5-BEA8-4A55-AD85-B2B1AA2ACD92}" presName="level2Shape" presStyleLbl="node2" presStyleIdx="2" presStyleCnt="3"/>
      <dgm:spPr/>
    </dgm:pt>
    <dgm:pt modelId="{9E572E64-6E48-4134-B773-EB15A1432CE7}" type="pres">
      <dgm:prSet presAssocID="{F07DA4B5-BEA8-4A55-AD85-B2B1AA2ACD92}" presName="hierChild3" presStyleCnt="0"/>
      <dgm:spPr/>
    </dgm:pt>
    <dgm:pt modelId="{73840B87-E538-4C45-9302-4ABDFB2EA2AB}" type="pres">
      <dgm:prSet presAssocID="{2B529788-D87E-45EC-A21C-3D1A112D92D8}" presName="bgShapesFlow" presStyleCnt="0"/>
      <dgm:spPr/>
    </dgm:pt>
    <dgm:pt modelId="{73B6F236-C6DB-4340-AA67-0F97365E91F6}" type="pres">
      <dgm:prSet presAssocID="{41141B44-88B6-48EF-9022-317DC08CF21D}" presName="rectComp" presStyleCnt="0"/>
      <dgm:spPr/>
    </dgm:pt>
    <dgm:pt modelId="{1A09BB83-F3EF-476C-9126-CBC2CF4CFC5A}" type="pres">
      <dgm:prSet presAssocID="{41141B44-88B6-48EF-9022-317DC08CF21D}" presName="bgRect" presStyleLbl="bgShp" presStyleIdx="0" presStyleCnt="2"/>
      <dgm:spPr/>
    </dgm:pt>
    <dgm:pt modelId="{1672B644-E918-4C01-8596-60F4FFA88564}" type="pres">
      <dgm:prSet presAssocID="{41141B44-88B6-48EF-9022-317DC08CF21D}" presName="bgRectTx" presStyleLbl="bgShp" presStyleIdx="0" presStyleCnt="2">
        <dgm:presLayoutVars>
          <dgm:bulletEnabled val="1"/>
        </dgm:presLayoutVars>
      </dgm:prSet>
      <dgm:spPr/>
    </dgm:pt>
    <dgm:pt modelId="{4D4A0DB4-B06B-46E4-B545-642052690923}" type="pres">
      <dgm:prSet presAssocID="{41141B44-88B6-48EF-9022-317DC08CF21D}" presName="spComp" presStyleCnt="0"/>
      <dgm:spPr/>
    </dgm:pt>
    <dgm:pt modelId="{3408A0A5-AAC3-46B4-BA68-81642DC0A811}" type="pres">
      <dgm:prSet presAssocID="{41141B44-88B6-48EF-9022-317DC08CF21D}" presName="vSp" presStyleCnt="0"/>
      <dgm:spPr/>
    </dgm:pt>
    <dgm:pt modelId="{ECD943E4-9CD3-4C8C-B604-D9FE0290615F}" type="pres">
      <dgm:prSet presAssocID="{8D54D857-2AD3-4F18-88D6-CC1CE78CE9A2}" presName="rectComp" presStyleCnt="0"/>
      <dgm:spPr/>
    </dgm:pt>
    <dgm:pt modelId="{AEC96490-E311-4664-9914-C5E6630CF736}" type="pres">
      <dgm:prSet presAssocID="{8D54D857-2AD3-4F18-88D6-CC1CE78CE9A2}" presName="bgRect" presStyleLbl="bgShp" presStyleIdx="1" presStyleCnt="2"/>
      <dgm:spPr/>
    </dgm:pt>
    <dgm:pt modelId="{530D0322-D562-447C-AF2F-A63118B172FF}" type="pres">
      <dgm:prSet presAssocID="{8D54D857-2AD3-4F18-88D6-CC1CE78CE9A2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AF49DA10-C94B-4493-BEE8-720CEB1ADBC3}" srcId="{2B529788-D87E-45EC-A21C-3D1A112D92D8}" destId="{8D54D857-2AD3-4F18-88D6-CC1CE78CE9A2}" srcOrd="2" destOrd="0" parTransId="{955FB5FE-BFE0-455D-88B1-9366E9697829}" sibTransId="{F540605D-F0DD-4140-8D34-81F25B64CE8A}"/>
    <dgm:cxn modelId="{F6E3AF11-6539-48AB-952B-C2D044138CA0}" type="presOf" srcId="{41141B44-88B6-48EF-9022-317DC08CF21D}" destId="{1672B644-E918-4C01-8596-60F4FFA88564}" srcOrd="1" destOrd="0" presId="urn:microsoft.com/office/officeart/2005/8/layout/hierarchy6"/>
    <dgm:cxn modelId="{2674BA21-B79C-496A-B669-D867FD33BFEB}" srcId="{F137493F-2256-49B6-95A6-1DCB4905B6E4}" destId="{99FEA07A-BD6E-40A2-B5E4-7637AE07E180}" srcOrd="1" destOrd="0" parTransId="{EC4D5948-E642-4EB4-A93E-C6B0E41C9178}" sibTransId="{B699FF3E-B275-4BB5-AF14-C42A741698EF}"/>
    <dgm:cxn modelId="{C3D2E324-F975-4052-8C0E-4CE673586210}" type="presOf" srcId="{F07DA4B5-BEA8-4A55-AD85-B2B1AA2ACD92}" destId="{C36D37A2-FE71-4522-98AE-9B1A19EF6A48}" srcOrd="0" destOrd="0" presId="urn:microsoft.com/office/officeart/2005/8/layout/hierarchy6"/>
    <dgm:cxn modelId="{7DD4D526-91C9-454C-9485-C187C1E14FA1}" srcId="{2B529788-D87E-45EC-A21C-3D1A112D92D8}" destId="{41141B44-88B6-48EF-9022-317DC08CF21D}" srcOrd="1" destOrd="0" parTransId="{840081ED-9247-4F8D-A61C-F69E1B03369A}" sibTransId="{98200F31-E7C7-4A42-B2B6-05B269B0A7A3}"/>
    <dgm:cxn modelId="{88334C3C-CBAD-4072-B688-CEB5BD4DC5F7}" type="presOf" srcId="{99FEA07A-BD6E-40A2-B5E4-7637AE07E180}" destId="{EDE2B16D-D345-4865-84DA-0C38D665EDDD}" srcOrd="0" destOrd="0" presId="urn:microsoft.com/office/officeart/2005/8/layout/hierarchy6"/>
    <dgm:cxn modelId="{8BCF596A-38DE-425B-920A-E601857B5B86}" type="presOf" srcId="{80339C2B-D6FD-43F5-9095-9C3224869DAA}" destId="{FC4876CC-E7E2-42FA-B8BD-B3DD49419F72}" srcOrd="0" destOrd="0" presId="urn:microsoft.com/office/officeart/2005/8/layout/hierarchy6"/>
    <dgm:cxn modelId="{BFF49452-C78D-4B9E-9247-CB65F9750449}" type="presOf" srcId="{41141B44-88B6-48EF-9022-317DC08CF21D}" destId="{1A09BB83-F3EF-476C-9126-CBC2CF4CFC5A}" srcOrd="0" destOrd="0" presId="urn:microsoft.com/office/officeart/2005/8/layout/hierarchy6"/>
    <dgm:cxn modelId="{65596657-DBD2-466A-B797-76E64DD2D6F5}" type="presOf" srcId="{8D54D857-2AD3-4F18-88D6-CC1CE78CE9A2}" destId="{AEC96490-E311-4664-9914-C5E6630CF736}" srcOrd="0" destOrd="0" presId="urn:microsoft.com/office/officeart/2005/8/layout/hierarchy6"/>
    <dgm:cxn modelId="{3FA07D7E-BF44-4AD0-A055-25D007D3537E}" srcId="{F137493F-2256-49B6-95A6-1DCB4905B6E4}" destId="{F07DA4B5-BEA8-4A55-AD85-B2B1AA2ACD92}" srcOrd="2" destOrd="0" parTransId="{80339C2B-D6FD-43F5-9095-9C3224869DAA}" sibTransId="{97DE9508-644C-4C18-AD6A-BB987FC77747}"/>
    <dgm:cxn modelId="{EF146980-3425-4B9A-B612-229C359E6496}" type="presOf" srcId="{D49F4C2E-EEB1-4FE4-8BA4-932845179FCD}" destId="{F08E6435-69AD-4DD5-AAFD-F09628136B01}" srcOrd="0" destOrd="0" presId="urn:microsoft.com/office/officeart/2005/8/layout/hierarchy6"/>
    <dgm:cxn modelId="{CB38F082-E309-4F2F-916F-FD49D3D599F8}" type="presOf" srcId="{8D54D857-2AD3-4F18-88D6-CC1CE78CE9A2}" destId="{530D0322-D562-447C-AF2F-A63118B172FF}" srcOrd="1" destOrd="0" presId="urn:microsoft.com/office/officeart/2005/8/layout/hierarchy6"/>
    <dgm:cxn modelId="{44EF748B-08B1-46AB-9DBF-4C46266724F8}" type="presOf" srcId="{2B529788-D87E-45EC-A21C-3D1A112D92D8}" destId="{50CD9A7A-F100-4180-B40D-8420C1D26A37}" srcOrd="0" destOrd="0" presId="urn:microsoft.com/office/officeart/2005/8/layout/hierarchy6"/>
    <dgm:cxn modelId="{84766F94-632C-4482-94D0-10A4F6DF30DE}" srcId="{F137493F-2256-49B6-95A6-1DCB4905B6E4}" destId="{D49F4C2E-EEB1-4FE4-8BA4-932845179FCD}" srcOrd="0" destOrd="0" parTransId="{9DBD4EDD-75D6-4F7A-9275-280A35001B06}" sibTransId="{4342B962-6A11-47CB-A8BA-13A5EDA3A9E8}"/>
    <dgm:cxn modelId="{0D04759C-F757-49B5-8ACC-4BA5AAB75A81}" type="presOf" srcId="{F137493F-2256-49B6-95A6-1DCB4905B6E4}" destId="{030DA4A2-199C-49D1-898C-8D4BF60F5EB4}" srcOrd="0" destOrd="0" presId="urn:microsoft.com/office/officeart/2005/8/layout/hierarchy6"/>
    <dgm:cxn modelId="{F5FF82A2-6818-4167-916D-5175C536965E}" type="presOf" srcId="{EC4D5948-E642-4EB4-A93E-C6B0E41C9178}" destId="{7B17EB8F-2F6F-46FD-8482-EC8C23D8D264}" srcOrd="0" destOrd="0" presId="urn:microsoft.com/office/officeart/2005/8/layout/hierarchy6"/>
    <dgm:cxn modelId="{DEC09CE9-37F8-4E8C-B1F6-307370B0B28E}" srcId="{2B529788-D87E-45EC-A21C-3D1A112D92D8}" destId="{F137493F-2256-49B6-95A6-1DCB4905B6E4}" srcOrd="0" destOrd="0" parTransId="{6157A834-3F13-449F-96A1-27D513F95BF4}" sibTransId="{FD891B91-7ADB-4CAF-BEE4-61E6F878430E}"/>
    <dgm:cxn modelId="{73BF16F8-7B1F-4337-8939-61ED051F1DDC}" type="presOf" srcId="{9DBD4EDD-75D6-4F7A-9275-280A35001B06}" destId="{2BFBBA04-3C1B-4F8A-AD31-FC9E2B118477}" srcOrd="0" destOrd="0" presId="urn:microsoft.com/office/officeart/2005/8/layout/hierarchy6"/>
    <dgm:cxn modelId="{17157452-7C60-4E3E-B84E-236867D9B4D1}" type="presParOf" srcId="{50CD9A7A-F100-4180-B40D-8420C1D26A37}" destId="{2F6B2FAF-50E2-438F-A41B-D62E9DB81D65}" srcOrd="0" destOrd="0" presId="urn:microsoft.com/office/officeart/2005/8/layout/hierarchy6"/>
    <dgm:cxn modelId="{43DB4BA9-CAF8-4935-8C8C-5B140B07393E}" type="presParOf" srcId="{2F6B2FAF-50E2-438F-A41B-D62E9DB81D65}" destId="{002A225C-9F4F-43F7-A48F-2F1E97FDA5D8}" srcOrd="0" destOrd="0" presId="urn:microsoft.com/office/officeart/2005/8/layout/hierarchy6"/>
    <dgm:cxn modelId="{085725CC-2001-4062-BAF4-A6069E3DF5A7}" type="presParOf" srcId="{2F6B2FAF-50E2-438F-A41B-D62E9DB81D65}" destId="{26FFDADB-D36F-4AE3-BEA6-5274AE27F85A}" srcOrd="1" destOrd="0" presId="urn:microsoft.com/office/officeart/2005/8/layout/hierarchy6"/>
    <dgm:cxn modelId="{507CEEEE-5830-4641-9950-B6687A055F29}" type="presParOf" srcId="{26FFDADB-D36F-4AE3-BEA6-5274AE27F85A}" destId="{D5CFBEC5-7623-4E22-A3F3-4C3420891146}" srcOrd="0" destOrd="0" presId="urn:microsoft.com/office/officeart/2005/8/layout/hierarchy6"/>
    <dgm:cxn modelId="{85A2BEA3-CD95-4E1F-933A-A287914AF715}" type="presParOf" srcId="{D5CFBEC5-7623-4E22-A3F3-4C3420891146}" destId="{030DA4A2-199C-49D1-898C-8D4BF60F5EB4}" srcOrd="0" destOrd="0" presId="urn:microsoft.com/office/officeart/2005/8/layout/hierarchy6"/>
    <dgm:cxn modelId="{D91DAD04-9A14-4B92-BC17-D1F968DBB251}" type="presParOf" srcId="{D5CFBEC5-7623-4E22-A3F3-4C3420891146}" destId="{C49B5FB5-615A-4E42-90D3-614C51B21922}" srcOrd="1" destOrd="0" presId="urn:microsoft.com/office/officeart/2005/8/layout/hierarchy6"/>
    <dgm:cxn modelId="{81922E95-83C3-4A05-99AC-3BB9BCD94D6B}" type="presParOf" srcId="{C49B5FB5-615A-4E42-90D3-614C51B21922}" destId="{2BFBBA04-3C1B-4F8A-AD31-FC9E2B118477}" srcOrd="0" destOrd="0" presId="urn:microsoft.com/office/officeart/2005/8/layout/hierarchy6"/>
    <dgm:cxn modelId="{D513126D-132D-438D-B7D4-9EB4DA998192}" type="presParOf" srcId="{C49B5FB5-615A-4E42-90D3-614C51B21922}" destId="{B351DF49-5B4E-412F-9093-B703F1036522}" srcOrd="1" destOrd="0" presId="urn:microsoft.com/office/officeart/2005/8/layout/hierarchy6"/>
    <dgm:cxn modelId="{63A64D40-EB41-479E-88F5-2FD59C3A7284}" type="presParOf" srcId="{B351DF49-5B4E-412F-9093-B703F1036522}" destId="{F08E6435-69AD-4DD5-AAFD-F09628136B01}" srcOrd="0" destOrd="0" presId="urn:microsoft.com/office/officeart/2005/8/layout/hierarchy6"/>
    <dgm:cxn modelId="{B40367C1-E277-4C30-87BD-4F1F327E730A}" type="presParOf" srcId="{B351DF49-5B4E-412F-9093-B703F1036522}" destId="{1C6A9AAA-9E65-4983-B530-0126223AB72D}" srcOrd="1" destOrd="0" presId="urn:microsoft.com/office/officeart/2005/8/layout/hierarchy6"/>
    <dgm:cxn modelId="{C1A98DFE-DCC6-48F8-9C77-391BAEFEB3B4}" type="presParOf" srcId="{C49B5FB5-615A-4E42-90D3-614C51B21922}" destId="{7B17EB8F-2F6F-46FD-8482-EC8C23D8D264}" srcOrd="2" destOrd="0" presId="urn:microsoft.com/office/officeart/2005/8/layout/hierarchy6"/>
    <dgm:cxn modelId="{E5275363-F7E3-4746-A479-0CE2CF43C843}" type="presParOf" srcId="{C49B5FB5-615A-4E42-90D3-614C51B21922}" destId="{C1F98B67-CAAC-4B42-AD80-7B95F3E91ADD}" srcOrd="3" destOrd="0" presId="urn:microsoft.com/office/officeart/2005/8/layout/hierarchy6"/>
    <dgm:cxn modelId="{54A31A30-29C8-43A6-823A-B8FD81444559}" type="presParOf" srcId="{C1F98B67-CAAC-4B42-AD80-7B95F3E91ADD}" destId="{EDE2B16D-D345-4865-84DA-0C38D665EDDD}" srcOrd="0" destOrd="0" presId="urn:microsoft.com/office/officeart/2005/8/layout/hierarchy6"/>
    <dgm:cxn modelId="{44EFB7E5-28DF-45D6-9B4D-0DA5267DB190}" type="presParOf" srcId="{C1F98B67-CAAC-4B42-AD80-7B95F3E91ADD}" destId="{1BBC92A6-8840-4037-9E7E-4805A8D95C58}" srcOrd="1" destOrd="0" presId="urn:microsoft.com/office/officeart/2005/8/layout/hierarchy6"/>
    <dgm:cxn modelId="{CDDF9105-7502-4157-B397-999B9362FD64}" type="presParOf" srcId="{C49B5FB5-615A-4E42-90D3-614C51B21922}" destId="{FC4876CC-E7E2-42FA-B8BD-B3DD49419F72}" srcOrd="4" destOrd="0" presId="urn:microsoft.com/office/officeart/2005/8/layout/hierarchy6"/>
    <dgm:cxn modelId="{8A14DCAF-68D5-4580-B87A-A360041062AD}" type="presParOf" srcId="{C49B5FB5-615A-4E42-90D3-614C51B21922}" destId="{1F48CE49-D560-4B8C-82E0-68706D9263BB}" srcOrd="5" destOrd="0" presId="urn:microsoft.com/office/officeart/2005/8/layout/hierarchy6"/>
    <dgm:cxn modelId="{EF5535FD-8334-4F70-A433-F4AA077E33AC}" type="presParOf" srcId="{1F48CE49-D560-4B8C-82E0-68706D9263BB}" destId="{C36D37A2-FE71-4522-98AE-9B1A19EF6A48}" srcOrd="0" destOrd="0" presId="urn:microsoft.com/office/officeart/2005/8/layout/hierarchy6"/>
    <dgm:cxn modelId="{44D964B0-AAAE-4CC6-9586-D88BDD7629EF}" type="presParOf" srcId="{1F48CE49-D560-4B8C-82E0-68706D9263BB}" destId="{9E572E64-6E48-4134-B773-EB15A1432CE7}" srcOrd="1" destOrd="0" presId="urn:microsoft.com/office/officeart/2005/8/layout/hierarchy6"/>
    <dgm:cxn modelId="{45F19604-E8D8-42F6-B311-CC50C1ECB19C}" type="presParOf" srcId="{50CD9A7A-F100-4180-B40D-8420C1D26A37}" destId="{73840B87-E538-4C45-9302-4ABDFB2EA2AB}" srcOrd="1" destOrd="0" presId="urn:microsoft.com/office/officeart/2005/8/layout/hierarchy6"/>
    <dgm:cxn modelId="{5D2A9269-90D1-48CC-AC9A-D15F78D0284E}" type="presParOf" srcId="{73840B87-E538-4C45-9302-4ABDFB2EA2AB}" destId="{73B6F236-C6DB-4340-AA67-0F97365E91F6}" srcOrd="0" destOrd="0" presId="urn:microsoft.com/office/officeart/2005/8/layout/hierarchy6"/>
    <dgm:cxn modelId="{98648C00-C3A6-42EF-8BC4-0DC0BA1AF0E7}" type="presParOf" srcId="{73B6F236-C6DB-4340-AA67-0F97365E91F6}" destId="{1A09BB83-F3EF-476C-9126-CBC2CF4CFC5A}" srcOrd="0" destOrd="0" presId="urn:microsoft.com/office/officeart/2005/8/layout/hierarchy6"/>
    <dgm:cxn modelId="{9D2E480F-38A8-4E02-B761-56181E3B760B}" type="presParOf" srcId="{73B6F236-C6DB-4340-AA67-0F97365E91F6}" destId="{1672B644-E918-4C01-8596-60F4FFA88564}" srcOrd="1" destOrd="0" presId="urn:microsoft.com/office/officeart/2005/8/layout/hierarchy6"/>
    <dgm:cxn modelId="{F14F5866-44D5-4D4D-AB33-5D902CEE958B}" type="presParOf" srcId="{73840B87-E538-4C45-9302-4ABDFB2EA2AB}" destId="{4D4A0DB4-B06B-46E4-B545-642052690923}" srcOrd="1" destOrd="0" presId="urn:microsoft.com/office/officeart/2005/8/layout/hierarchy6"/>
    <dgm:cxn modelId="{234BF52F-CFCD-4BC2-905E-331E1508C038}" type="presParOf" srcId="{4D4A0DB4-B06B-46E4-B545-642052690923}" destId="{3408A0A5-AAC3-46B4-BA68-81642DC0A811}" srcOrd="0" destOrd="0" presId="urn:microsoft.com/office/officeart/2005/8/layout/hierarchy6"/>
    <dgm:cxn modelId="{B16030AB-1ACC-4210-A2C5-76F36A2FA87B}" type="presParOf" srcId="{73840B87-E538-4C45-9302-4ABDFB2EA2AB}" destId="{ECD943E4-9CD3-4C8C-B604-D9FE0290615F}" srcOrd="2" destOrd="0" presId="urn:microsoft.com/office/officeart/2005/8/layout/hierarchy6"/>
    <dgm:cxn modelId="{3942319D-5073-4FD9-BB36-9170CD442FD2}" type="presParOf" srcId="{ECD943E4-9CD3-4C8C-B604-D9FE0290615F}" destId="{AEC96490-E311-4664-9914-C5E6630CF736}" srcOrd="0" destOrd="0" presId="urn:microsoft.com/office/officeart/2005/8/layout/hierarchy6"/>
    <dgm:cxn modelId="{28ABF211-FBA5-40A4-BDF7-4146DD6B2273}" type="presParOf" srcId="{ECD943E4-9CD3-4C8C-B604-D9FE0290615F}" destId="{530D0322-D562-447C-AF2F-A63118B172F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96490-E311-4664-9914-C5E6630CF736}">
      <dsp:nvSpPr>
        <dsp:cNvPr id="0" name=""/>
        <dsp:cNvSpPr/>
      </dsp:nvSpPr>
      <dsp:spPr>
        <a:xfrm>
          <a:off x="0" y="2269002"/>
          <a:ext cx="7418388" cy="11200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Variant Queries</a:t>
          </a:r>
        </a:p>
      </dsp:txBody>
      <dsp:txXfrm>
        <a:off x="0" y="2269002"/>
        <a:ext cx="2225516" cy="1120002"/>
      </dsp:txXfrm>
    </dsp:sp>
    <dsp:sp modelId="{1A09BB83-F3EF-476C-9126-CBC2CF4CFC5A}">
      <dsp:nvSpPr>
        <dsp:cNvPr id="0" name=""/>
        <dsp:cNvSpPr/>
      </dsp:nvSpPr>
      <dsp:spPr>
        <a:xfrm>
          <a:off x="0" y="962332"/>
          <a:ext cx="7418388" cy="11200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Parent Query</a:t>
          </a:r>
        </a:p>
      </dsp:txBody>
      <dsp:txXfrm>
        <a:off x="0" y="962332"/>
        <a:ext cx="2225516" cy="1120002"/>
      </dsp:txXfrm>
    </dsp:sp>
    <dsp:sp modelId="{030DA4A2-199C-49D1-898C-8D4BF60F5EB4}">
      <dsp:nvSpPr>
        <dsp:cNvPr id="0" name=""/>
        <dsp:cNvSpPr/>
      </dsp:nvSpPr>
      <dsp:spPr>
        <a:xfrm>
          <a:off x="4047766" y="105566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Dispatch Plan</a:t>
          </a:r>
        </a:p>
      </dsp:txBody>
      <dsp:txXfrm>
        <a:off x="4075102" y="1083002"/>
        <a:ext cx="1345331" cy="878663"/>
      </dsp:txXfrm>
    </dsp:sp>
    <dsp:sp modelId="{2BFBBA04-3C1B-4F8A-AD31-FC9E2B118477}">
      <dsp:nvSpPr>
        <dsp:cNvPr id="0" name=""/>
        <dsp:cNvSpPr/>
      </dsp:nvSpPr>
      <dsp:spPr>
        <a:xfrm>
          <a:off x="2927763" y="1989001"/>
          <a:ext cx="1820004" cy="373334"/>
        </a:xfrm>
        <a:custGeom>
          <a:avLst/>
          <a:gdLst/>
          <a:ahLst/>
          <a:cxnLst/>
          <a:rect l="0" t="0" r="0" b="0"/>
          <a:pathLst>
            <a:path>
              <a:moveTo>
                <a:pt x="1820004" y="0"/>
              </a:moveTo>
              <a:lnTo>
                <a:pt x="1820004" y="186667"/>
              </a:lnTo>
              <a:lnTo>
                <a:pt x="0" y="186667"/>
              </a:lnTo>
              <a:lnTo>
                <a:pt x="0" y="3733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8E6435-69AD-4DD5-AAFD-F09628136B01}">
      <dsp:nvSpPr>
        <dsp:cNvPr id="0" name=""/>
        <dsp:cNvSpPr/>
      </dsp:nvSpPr>
      <dsp:spPr>
        <a:xfrm>
          <a:off x="2227762" y="236233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Variant Plan 1</a:t>
          </a:r>
        </a:p>
      </dsp:txBody>
      <dsp:txXfrm>
        <a:off x="2255098" y="2389672"/>
        <a:ext cx="1345331" cy="878663"/>
      </dsp:txXfrm>
    </dsp:sp>
    <dsp:sp modelId="{7B17EB8F-2F6F-46FD-8482-EC8C23D8D264}">
      <dsp:nvSpPr>
        <dsp:cNvPr id="0" name=""/>
        <dsp:cNvSpPr/>
      </dsp:nvSpPr>
      <dsp:spPr>
        <a:xfrm>
          <a:off x="4702048" y="1989001"/>
          <a:ext cx="91440" cy="3733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3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2B16D-D345-4865-84DA-0C38D665EDDD}">
      <dsp:nvSpPr>
        <dsp:cNvPr id="0" name=""/>
        <dsp:cNvSpPr/>
      </dsp:nvSpPr>
      <dsp:spPr>
        <a:xfrm>
          <a:off x="4047766" y="236233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Variant Plan 2</a:t>
          </a:r>
        </a:p>
      </dsp:txBody>
      <dsp:txXfrm>
        <a:off x="4075102" y="2389672"/>
        <a:ext cx="1345331" cy="878663"/>
      </dsp:txXfrm>
    </dsp:sp>
    <dsp:sp modelId="{FC4876CC-E7E2-42FA-B8BD-B3DD49419F72}">
      <dsp:nvSpPr>
        <dsp:cNvPr id="0" name=""/>
        <dsp:cNvSpPr/>
      </dsp:nvSpPr>
      <dsp:spPr>
        <a:xfrm>
          <a:off x="4747768" y="1989001"/>
          <a:ext cx="1820004" cy="373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67"/>
              </a:lnTo>
              <a:lnTo>
                <a:pt x="1820004" y="186667"/>
              </a:lnTo>
              <a:lnTo>
                <a:pt x="1820004" y="3733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D37A2-FE71-4522-98AE-9B1A19EF6A48}">
      <dsp:nvSpPr>
        <dsp:cNvPr id="0" name=""/>
        <dsp:cNvSpPr/>
      </dsp:nvSpPr>
      <dsp:spPr>
        <a:xfrm>
          <a:off x="5867771" y="236233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Variant Plan 3</a:t>
          </a:r>
        </a:p>
      </dsp:txBody>
      <dsp:txXfrm>
        <a:off x="5895107" y="2389672"/>
        <a:ext cx="1345331" cy="87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10/24/2023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7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0x and 1x scripts.</a:t>
            </a:r>
          </a:p>
        </p:txBody>
      </p:sp>
    </p:spTree>
    <p:extLst>
      <p:ext uri="{BB962C8B-B14F-4D97-AF65-F5344CB8AC3E}">
        <p14:creationId xmlns:p14="http://schemas.microsoft.com/office/powerpoint/2010/main" val="169480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2x and 3x scripts.</a:t>
            </a:r>
          </a:p>
        </p:txBody>
      </p:sp>
    </p:spTree>
    <p:extLst>
      <p:ext uri="{BB962C8B-B14F-4D97-AF65-F5344CB8AC3E}">
        <p14:creationId xmlns:p14="http://schemas.microsoft.com/office/powerpoint/2010/main" val="173619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23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4x scripts</a:t>
            </a:r>
          </a:p>
        </p:txBody>
      </p:sp>
    </p:spTree>
    <p:extLst>
      <p:ext uri="{BB962C8B-B14F-4D97-AF65-F5344CB8AC3E}">
        <p14:creationId xmlns:p14="http://schemas.microsoft.com/office/powerpoint/2010/main" val="262896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76257D3-DD2C-57FE-EE41-1B5FA3F1711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4319C9-27C2-E76E-8901-D50CC9959A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5123" y="0"/>
            <a:ext cx="555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D1984-290D-6EC5-B176-7742FBE3F3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E74E5-AAF6-5DA1-4E6C-953FF0D492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BFEF7E-AEED-8895-E7EE-9549B66AE1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5A8ECF-F7E1-8894-2D9D-FFCE6E8015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9F4CD5F-C649-FEA1-4F72-3874EA90C2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C432AEF-EC9D-C6B5-30AE-590D1913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9F1B02F-4175-EBDA-3A3F-FAD49B63BE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88364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7557A-8B38-4D93-377D-1C91B1D4E0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6B660-E4BF-7893-1ED9-D9A9E84D65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F66AFE-DBBF-D331-B3AA-BC7FD06D9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7525CB8-9CDD-F85C-60A1-D2F20CB44D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9B98E7-C32B-121F-2F08-9B9D335EB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C5A907-3D77-1EEF-4B69-6DB8AD40AF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performance/parameter-sensitive-plan-optimization?view=sql-server-ver16#remarks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OzarULTD/SQL-Server-First-Responder-Kit/blob/dev/sp_BlitzQueryStore.sql#L334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troubleshoot/sql/releases/sqlserver-2022/cumulativeupdate7#2512016" TargetMode="External"/><Relationship Id="rId3" Type="http://schemas.openxmlformats.org/officeDocument/2006/relationships/hyperlink" Target="https://learn.microsoft.com/en-us/sql/relational-databases/performance/parameter-sensitive-plan-optimization?view=sql-server-ver16#remarks" TargetMode="External"/><Relationship Id="rId7" Type="http://schemas.openxmlformats.org/officeDocument/2006/relationships/hyperlink" Target="https://learn.microsoft.com/en-us/troubleshoot/sql/releases/sqlserver-2022/cumulativeupdate6#2470755" TargetMode="External"/><Relationship Id="rId2" Type="http://schemas.openxmlformats.org/officeDocument/2006/relationships/hyperlink" Target="https://www.sqljared.com/tag/parameter-sensitive-plan-optimiza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microsoft.com/en-us/troubleshoot/sql/releases/sqlserver-2022/cumulativeupdate5#2357623" TargetMode="External"/><Relationship Id="rId5" Type="http://schemas.openxmlformats.org/officeDocument/2006/relationships/hyperlink" Target="https://github.com/BrentOzarULTD/SQL-Server-First-Responder-Kit/tree/dev" TargetMode="External"/><Relationship Id="rId4" Type="http://schemas.openxmlformats.org/officeDocument/2006/relationships/hyperlink" Target="https://learn.microsoft.com/en-us/sql/relational-databases/system-catalog-views/sys-query-store-query-variant?view=sql-server-ver1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  <a:t>Parameter Sensitive Plan Optimization and Query Store</a:t>
            </a:r>
            <a:br>
              <a:rPr lang="en-US" b="1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</a:br>
            <a:endParaRPr lang="en-US" b="0" dirty="0"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Jared Poche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He\him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CommerceHub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C08955-ABF6-EBA0-1E06-BCD781EE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2338" y="3492866"/>
            <a:ext cx="2915120" cy="29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52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E0E0F-32A8-CE3C-F504-F18D34F3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Relates the </a:t>
            </a:r>
            <a:r>
              <a:rPr lang="en-US" dirty="0" err="1"/>
              <a:t>parent_query_id</a:t>
            </a:r>
            <a:r>
              <a:rPr lang="en-US" dirty="0"/>
              <a:t> and </a:t>
            </a:r>
            <a:r>
              <a:rPr lang="en-US" dirty="0" err="1"/>
              <a:t>dispatcher_plan_id</a:t>
            </a:r>
            <a:r>
              <a:rPr lang="en-US" dirty="0"/>
              <a:t> to a </a:t>
            </a:r>
            <a:r>
              <a:rPr lang="en-US" dirty="0" err="1"/>
              <a:t>query_variant_query_id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B9A00B-9B31-F309-C8CD-673EE53C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sys.query_store_query_variant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0BA067-1602-A631-2298-06C035AEF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08" y="4015148"/>
            <a:ext cx="7645738" cy="17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2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E0E0F-32A8-CE3C-F504-F18D34F3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Open Sans" pitchFamily="2" charset="0"/>
              </a:rPr>
              <a:t>plan_type</a:t>
            </a:r>
            <a:r>
              <a:rPr lang="en-US" dirty="0">
                <a:solidFill>
                  <a:srgbClr val="333333"/>
                </a:solidFill>
                <a:latin typeface="Open Sans" pitchFamily="2" charset="0"/>
              </a:rPr>
              <a:t>: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Open Sans" pitchFamily="2" charset="0"/>
              </a:rPr>
              <a:t>INT values for plan types: 0 for compiled plans, 1 for dispatcher plans, 2 for variant plans</a:t>
            </a:r>
            <a:endParaRPr lang="en-US" dirty="0"/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Open Sans" pitchFamily="2" charset="0"/>
              </a:rPr>
              <a:t>plan_type_desc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itchFamily="2" charset="0"/>
              </a:rPr>
              <a:t>: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Open Sans" pitchFamily="2" charset="0"/>
              </a:rPr>
              <a:t>Text term for each</a:t>
            </a:r>
            <a:endParaRPr lang="en-US" b="0" i="0" dirty="0">
              <a:solidFill>
                <a:srgbClr val="333333"/>
              </a:solidFill>
              <a:effectLst/>
              <a:latin typeface="Open San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B9A00B-9B31-F309-C8CD-673EE53C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columns in </a:t>
            </a:r>
            <a:r>
              <a:rPr lang="en-US" dirty="0" err="1"/>
              <a:t>sys.query_store_plan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3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Additional clauses visible in Query Store</a:t>
            </a:r>
          </a:p>
          <a:p>
            <a:pPr lvl="1"/>
            <a:r>
              <a:rPr lang="en-US" dirty="0"/>
              <a:t>(@CustomerID int)SELECT     </a:t>
            </a:r>
            <a:r>
              <a:rPr lang="en-US" dirty="0" err="1"/>
              <a:t>so.ContactPersonID</a:t>
            </a:r>
            <a:r>
              <a:rPr lang="en-US" dirty="0"/>
              <a:t>,    </a:t>
            </a:r>
            <a:r>
              <a:rPr lang="en-US" dirty="0" err="1"/>
              <a:t>so.OrderDate</a:t>
            </a:r>
            <a:r>
              <a:rPr lang="en-US" dirty="0"/>
              <a:t>,    </a:t>
            </a:r>
            <a:r>
              <a:rPr lang="en-US" dirty="0" err="1"/>
              <a:t>so.OrderID</a:t>
            </a:r>
            <a:r>
              <a:rPr lang="en-US" dirty="0"/>
              <a:t>,    </a:t>
            </a:r>
            <a:r>
              <a:rPr lang="en-US" dirty="0" err="1"/>
              <a:t>so.CustomerPurchaseOrderNumber</a:t>
            </a:r>
            <a:r>
              <a:rPr lang="en-US" dirty="0"/>
              <a:t>,    </a:t>
            </a:r>
            <a:r>
              <a:rPr lang="en-US" dirty="0" err="1"/>
              <a:t>so.ExpectedDeliveryDate</a:t>
            </a:r>
            <a:r>
              <a:rPr lang="en-US" dirty="0"/>
              <a:t>   FROM </a:t>
            </a:r>
            <a:r>
              <a:rPr lang="en-US" dirty="0" err="1"/>
              <a:t>Sales.Orders</a:t>
            </a:r>
            <a:r>
              <a:rPr lang="en-US" dirty="0"/>
              <a:t> so   WHERE    </a:t>
            </a:r>
            <a:r>
              <a:rPr lang="en-US" dirty="0" err="1"/>
              <a:t>so.CustomerID</a:t>
            </a:r>
            <a:r>
              <a:rPr lang="en-US" dirty="0"/>
              <a:t> = @CustomerID </a:t>
            </a:r>
            <a:r>
              <a:rPr lang="en-US" b="1" dirty="0"/>
              <a:t>option (PLAN PER VALUE(</a:t>
            </a:r>
            <a:r>
              <a:rPr lang="en-US" b="1" dirty="0" err="1"/>
              <a:t>ObjectID</a:t>
            </a:r>
            <a:r>
              <a:rPr lang="en-US" b="1" dirty="0"/>
              <a:t> = 1867153697, </a:t>
            </a:r>
            <a:r>
              <a:rPr lang="en-US" b="1" dirty="0" err="1"/>
              <a:t>QueryVariantID</a:t>
            </a:r>
            <a:r>
              <a:rPr lang="en-US" b="1" dirty="0"/>
              <a:t> = 1, </a:t>
            </a:r>
            <a:r>
              <a:rPr lang="en-US" b="1" dirty="0" err="1"/>
              <a:t>predicate_range</a:t>
            </a:r>
            <a:r>
              <a:rPr lang="en-US" b="1" dirty="0"/>
              <a:t>([</a:t>
            </a:r>
            <a:r>
              <a:rPr lang="en-US" b="1" dirty="0" err="1"/>
              <a:t>WideWorldImporters</a:t>
            </a:r>
            <a:r>
              <a:rPr lang="en-US" b="1" dirty="0"/>
              <a:t>].[Sales].[Orders].[</a:t>
            </a:r>
            <a:r>
              <a:rPr lang="en-US" b="1" dirty="0" err="1"/>
              <a:t>CustomerID</a:t>
            </a:r>
            <a:r>
              <a:rPr lang="en-US" b="1" dirty="0"/>
              <a:t>] = @CustomerID, 100.0, 1000000.0)))</a:t>
            </a:r>
          </a:p>
          <a:p>
            <a:r>
              <a:rPr lang="en-US" dirty="0"/>
              <a:t>Invalid syntax for users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Hint Updates</a:t>
            </a:r>
          </a:p>
        </p:txBody>
      </p:sp>
    </p:spTree>
    <p:extLst>
      <p:ext uri="{BB962C8B-B14F-4D97-AF65-F5344CB8AC3E}">
        <p14:creationId xmlns:p14="http://schemas.microsoft.com/office/powerpoint/2010/main" val="263605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Actually execute</a:t>
            </a:r>
          </a:p>
          <a:p>
            <a:pPr lvl="1"/>
            <a:r>
              <a:rPr lang="en-US" dirty="0"/>
              <a:t>Have </a:t>
            </a:r>
            <a:r>
              <a:rPr lang="en-US" dirty="0" err="1"/>
              <a:t>query_store_runtime_stats</a:t>
            </a:r>
            <a:r>
              <a:rPr lang="en-US" dirty="0"/>
              <a:t> results</a:t>
            </a:r>
          </a:p>
          <a:p>
            <a:r>
              <a:rPr lang="en-US" dirty="0"/>
              <a:t>Up to 3 variants per parameter</a:t>
            </a:r>
          </a:p>
          <a:p>
            <a:pPr lvl="1"/>
            <a:r>
              <a:rPr lang="en-US" dirty="0"/>
              <a:t>Up to 27 if 3 parameters are varying</a:t>
            </a:r>
          </a:p>
          <a:p>
            <a:r>
              <a:rPr lang="en-US" dirty="0" err="1"/>
              <a:t>Object_ID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May break your Query Store scripts!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Queries</a:t>
            </a:r>
          </a:p>
        </p:txBody>
      </p:sp>
    </p:spTree>
    <p:extLst>
      <p:ext uri="{BB962C8B-B14F-4D97-AF65-F5344CB8AC3E}">
        <p14:creationId xmlns:p14="http://schemas.microsoft.com/office/powerpoint/2010/main" val="320661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background with red and blue text&#10;&#10;Description automatically generated">
            <a:extLst>
              <a:ext uri="{FF2B5EF4-FFF2-40B4-BE49-F238E27FC236}">
                <a16:creationId xmlns:a16="http://schemas.microsoft.com/office/drawing/2014/main" id="{F981C0F1-AE23-19FC-592B-59B0E3E4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576991"/>
            <a:ext cx="10515600" cy="284860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XML Additions</a:t>
            </a:r>
          </a:p>
        </p:txBody>
      </p:sp>
    </p:spTree>
    <p:extLst>
      <p:ext uri="{BB962C8B-B14F-4D97-AF65-F5344CB8AC3E}">
        <p14:creationId xmlns:p14="http://schemas.microsoft.com/office/powerpoint/2010/main" val="382391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consider up to 3 parameters with skew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“only the most skewed predicate will be evaluated” for each table</a:t>
            </a:r>
          </a:p>
          <a:p>
            <a:pPr lvl="1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Under 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2"/>
              </a:rPr>
              <a:t>Remarks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UNIONs treated as separate tables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parameters</a:t>
            </a:r>
          </a:p>
        </p:txBody>
      </p:sp>
    </p:spTree>
    <p:extLst>
      <p:ext uri="{BB962C8B-B14F-4D97-AF65-F5344CB8AC3E}">
        <p14:creationId xmlns:p14="http://schemas.microsoft.com/office/powerpoint/2010/main" val="183609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E70544-78A3-B0A9-E092-369F8609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Issues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F32AFC-DF79-E900-00B0-FBA24AEFAB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81661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 violations!</a:t>
            </a:r>
          </a:p>
          <a:p>
            <a:pPr lvl="1"/>
            <a:r>
              <a:rPr lang="en-US" dirty="0"/>
              <a:t>May occur every 15 minutes</a:t>
            </a:r>
          </a:p>
          <a:p>
            <a:pPr lvl="1"/>
            <a:r>
              <a:rPr lang="en-US" dirty="0"/>
              <a:t>Resolved in CU5, CU6, and CU7</a:t>
            </a:r>
          </a:p>
          <a:p>
            <a:r>
              <a:rPr lang="en-US" dirty="0" err="1"/>
              <a:t>query_store_query.object_id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Like an ad-hoc query</a:t>
            </a:r>
          </a:p>
          <a:p>
            <a:pPr lvl="1"/>
            <a:r>
              <a:rPr lang="en-US" dirty="0"/>
              <a:t>Filters on </a:t>
            </a:r>
            <a:r>
              <a:rPr lang="en-US" dirty="0" err="1"/>
              <a:t>object_id</a:t>
            </a:r>
            <a:r>
              <a:rPr lang="en-US" dirty="0"/>
              <a:t> or </a:t>
            </a:r>
            <a:r>
              <a:rPr lang="en-US" dirty="0" err="1"/>
              <a:t>object_name</a:t>
            </a:r>
            <a:r>
              <a:rPr lang="en-US" dirty="0"/>
              <a:t> will return incorrect results</a:t>
            </a:r>
          </a:p>
        </p:txBody>
      </p:sp>
    </p:spTree>
    <p:extLst>
      <p:ext uri="{BB962C8B-B14F-4D97-AF65-F5344CB8AC3E}">
        <p14:creationId xmlns:p14="http://schemas.microsoft.com/office/powerpoint/2010/main" val="110297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solve parameter sniffing?</a:t>
            </a:r>
          </a:p>
          <a:p>
            <a:pPr lvl="1"/>
            <a:r>
              <a:rPr lang="en-US" dirty="0"/>
              <a:t>Short Answer: No</a:t>
            </a:r>
          </a:p>
          <a:p>
            <a:pPr lvl="1"/>
            <a:r>
              <a:rPr lang="en-US" dirty="0"/>
              <a:t>Should reduce its effects</a:t>
            </a:r>
          </a:p>
          <a:p>
            <a:pPr lvl="1"/>
            <a:r>
              <a:rPr lang="en-US" dirty="0"/>
              <a:t>The middle bucket diverges a lot</a:t>
            </a:r>
          </a:p>
          <a:p>
            <a:pPr lvl="1"/>
            <a:r>
              <a:rPr lang="en-US" dirty="0"/>
              <a:t>Could boundaries change </a:t>
            </a:r>
            <a:r>
              <a:rPr lang="en-US"/>
              <a:t>over time?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Question</a:t>
            </a:r>
          </a:p>
        </p:txBody>
      </p:sp>
    </p:spTree>
    <p:extLst>
      <p:ext uri="{BB962C8B-B14F-4D97-AF65-F5344CB8AC3E}">
        <p14:creationId xmlns:p14="http://schemas.microsoft.com/office/powerpoint/2010/main" val="174253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72817B93-2DA5-CD2C-5687-C7CDB057C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38" y="1155723"/>
            <a:ext cx="6935924" cy="502319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CCF799-0AEC-8EAC-E956-47DDA17E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09318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Incorrect results</a:t>
            </a:r>
          </a:p>
          <a:p>
            <a:r>
              <a:rPr lang="en-US" dirty="0"/>
              <a:t>Silent failure</a:t>
            </a:r>
          </a:p>
          <a:p>
            <a:r>
              <a:rPr lang="en-US" dirty="0"/>
              <a:t>Update scripts if filtering on </a:t>
            </a:r>
            <a:r>
              <a:rPr lang="en-US" dirty="0" err="1"/>
              <a:t>object_id</a:t>
            </a:r>
            <a:r>
              <a:rPr lang="en-US" dirty="0"/>
              <a:t> or returning </a:t>
            </a:r>
            <a:r>
              <a:rPr lang="en-US" dirty="0" err="1"/>
              <a:t>object_name</a:t>
            </a:r>
            <a:endParaRPr lang="en-US" dirty="0"/>
          </a:p>
          <a:p>
            <a:r>
              <a:rPr lang="en-US" dirty="0"/>
              <a:t>See update in </a:t>
            </a:r>
            <a:r>
              <a:rPr lang="en-US" dirty="0" err="1">
                <a:hlinkClick r:id="rId2"/>
              </a:rPr>
              <a:t>sp_BlitzQueryStore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object_id</a:t>
            </a:r>
            <a:r>
              <a:rPr lang="en-US" dirty="0"/>
              <a:t> issue</a:t>
            </a:r>
          </a:p>
        </p:txBody>
      </p:sp>
    </p:spTree>
    <p:extLst>
      <p:ext uri="{BB962C8B-B14F-4D97-AF65-F5344CB8AC3E}">
        <p14:creationId xmlns:p14="http://schemas.microsoft.com/office/powerpoint/2010/main" val="421696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Sr. Data Engineer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sqljared.com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CommerceHub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I’ve worked with SQL Server for 20 years, first in Microsoft CSS and now as a Sr. Data Engineer focusing on optimization and architecture.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 working at CommerceHub, an ecommerce company in the US.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Poche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0F1AAD-C4C3-8556-B6C0-8E61B129B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934466"/>
            <a:ext cx="368937" cy="36893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5A9CC7-DCD1-440F-4C6E-D580DE3BB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14" y="5298742"/>
            <a:ext cx="457200" cy="457200"/>
          </a:xfrm>
          <a:prstGeom prst="rect">
            <a:avLst/>
          </a:prstGeom>
        </p:spPr>
      </p:pic>
      <p:pic>
        <p:nvPicPr>
          <p:cNvPr id="14" name="Picture Placeholder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202FBA3-5C73-A133-0680-EF2586640B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" b="8321"/>
          <a:stretch>
            <a:fillRect/>
          </a:stretch>
        </p:blipFill>
        <p:spPr bwMode="auto">
          <a:xfrm>
            <a:off x="8392245" y="368623"/>
            <a:ext cx="1685405" cy="168540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82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any </a:t>
            </a:r>
            <a:r>
              <a:rPr lang="en-US" dirty="0" err="1"/>
              <a:t>query_id</a:t>
            </a:r>
            <a:r>
              <a:rPr lang="en-US" dirty="0"/>
              <a:t> matching the </a:t>
            </a:r>
            <a:r>
              <a:rPr lang="en-US" dirty="0" err="1"/>
              <a:t>object_id</a:t>
            </a:r>
            <a:endParaRPr lang="en-US" dirty="0"/>
          </a:p>
          <a:p>
            <a:r>
              <a:rPr lang="en-US" dirty="0"/>
              <a:t>LEFT JOIN sys. </a:t>
            </a:r>
            <a:r>
              <a:rPr lang="en-US" dirty="0" err="1"/>
              <a:t>query_store_query_variant</a:t>
            </a:r>
            <a:endParaRPr lang="en-US" dirty="0"/>
          </a:p>
          <a:p>
            <a:r>
              <a:rPr lang="en-US" dirty="0"/>
              <a:t>Return variant details if they exist</a:t>
            </a:r>
          </a:p>
          <a:p>
            <a:r>
              <a:rPr lang="en-US" dirty="0"/>
              <a:t>Otherwise, return the </a:t>
            </a:r>
            <a:r>
              <a:rPr lang="en-US" dirty="0" err="1"/>
              <a:t>query_id</a:t>
            </a:r>
            <a:r>
              <a:rPr lang="en-US" dirty="0"/>
              <a:t> matching the </a:t>
            </a:r>
            <a:r>
              <a:rPr lang="en-US" dirty="0" err="1"/>
              <a:t>object_id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dirty="0" err="1"/>
              <a:t>object_id</a:t>
            </a:r>
            <a:r>
              <a:rPr lang="en-US" dirty="0"/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286603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queries:</a:t>
            </a:r>
          </a:p>
          <a:p>
            <a:pPr lvl="1"/>
            <a:r>
              <a:rPr lang="en-US" dirty="0"/>
              <a:t>That match </a:t>
            </a:r>
            <a:r>
              <a:rPr lang="en-US" dirty="0" err="1"/>
              <a:t>object_id</a:t>
            </a:r>
            <a:r>
              <a:rPr lang="en-US" dirty="0"/>
              <a:t> (compiled plan)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object_id</a:t>
            </a:r>
            <a:r>
              <a:rPr lang="en-US" dirty="0"/>
              <a:t> = 0, if sys. </a:t>
            </a:r>
            <a:r>
              <a:rPr lang="en-US" dirty="0" err="1"/>
              <a:t>query_store_query_variant</a:t>
            </a:r>
            <a:r>
              <a:rPr lang="en-US" dirty="0"/>
              <a:t> record exists (variant plan) and the parent query matches </a:t>
            </a:r>
            <a:r>
              <a:rPr lang="en-US" dirty="0" err="1"/>
              <a:t>object_id</a:t>
            </a:r>
            <a:endParaRPr lang="en-US" dirty="0"/>
          </a:p>
          <a:p>
            <a:r>
              <a:rPr lang="en-US" dirty="0"/>
              <a:t>This approach used in </a:t>
            </a:r>
            <a:r>
              <a:rPr lang="en-US" dirty="0" err="1"/>
              <a:t>sp_BlitzQueryStore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dirty="0" err="1"/>
              <a:t>object_id</a:t>
            </a:r>
            <a:r>
              <a:rPr lang="en-US" dirty="0"/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297377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PSPO with normal parameters</a:t>
            </a:r>
          </a:p>
          <a:p>
            <a:r>
              <a:rPr lang="en-US" dirty="0"/>
              <a:t>Plan considers normal and skewed parameters</a:t>
            </a:r>
          </a:p>
          <a:p>
            <a:r>
              <a:rPr lang="en-US" dirty="0"/>
              <a:t>A more precise parameter may reduce need for PSPO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parameter is an island</a:t>
            </a:r>
          </a:p>
        </p:txBody>
      </p:sp>
    </p:spTree>
    <p:extLst>
      <p:ext uri="{BB962C8B-B14F-4D97-AF65-F5344CB8AC3E}">
        <p14:creationId xmlns:p14="http://schemas.microsoft.com/office/powerpoint/2010/main" val="114723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3F70B4-BE69-6410-0E50-E87C2ABEE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My blogs on PSPO</a:t>
            </a:r>
            <a:endParaRPr lang="en-US" dirty="0"/>
          </a:p>
          <a:p>
            <a:r>
              <a:rPr lang="en-US" dirty="0">
                <a:hlinkClick r:id="rId3"/>
              </a:rPr>
              <a:t>PSPO</a:t>
            </a:r>
            <a:r>
              <a:rPr lang="en-US" dirty="0"/>
              <a:t> documentation</a:t>
            </a:r>
          </a:p>
          <a:p>
            <a:pPr lvl="1"/>
            <a:r>
              <a:rPr lang="en-US" dirty="0" err="1">
                <a:hlinkClick r:id="rId4"/>
              </a:rPr>
              <a:t>sys.query_store_query_variant</a:t>
            </a:r>
            <a:r>
              <a:rPr lang="en-US" dirty="0">
                <a:hlinkClick r:id="rId4"/>
              </a:rPr>
              <a:t> </a:t>
            </a:r>
            <a:endParaRPr lang="en-US" dirty="0"/>
          </a:p>
          <a:p>
            <a:r>
              <a:rPr lang="en-US" dirty="0">
                <a:hlinkClick r:id="rId5"/>
              </a:rPr>
              <a:t>First Responder’s Kit</a:t>
            </a:r>
            <a:endParaRPr lang="en-US" dirty="0"/>
          </a:p>
          <a:p>
            <a:r>
              <a:rPr lang="en-US" dirty="0"/>
              <a:t>Known Issues: </a:t>
            </a:r>
            <a:r>
              <a:rPr lang="en-US" dirty="0">
                <a:hlinkClick r:id="rId6"/>
              </a:rPr>
              <a:t>CU5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CU6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CU7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D5ED1A-72B5-87F0-D835-F4F8BB55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666820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for the end of the presentation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Jared Poche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25BFED-6C61-27D1-7473-3D259A973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655D59B-376B-5AEA-EF77-7DE32FE1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934466"/>
            <a:ext cx="368937" cy="3689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A95B7E5-1BA2-FEA5-601F-F0A037AA2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14" y="5298742"/>
            <a:ext cx="457200" cy="45720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2AE6C3F-F661-B7A1-6011-D46865EF00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58416" y="4673325"/>
            <a:ext cx="5601378" cy="553208"/>
          </a:xfrm>
        </p:spPr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1D7D3D0C-6311-2311-B042-770F5636AB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8416" y="5244387"/>
            <a:ext cx="5601378" cy="553208"/>
          </a:xfrm>
        </p:spPr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A9A92AE-3A30-3356-0575-0807D73E2CF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8416" y="5815450"/>
            <a:ext cx="5601378" cy="553208"/>
          </a:xfrm>
        </p:spPr>
        <p:txBody>
          <a:bodyPr/>
          <a:lstStyle/>
          <a:p>
            <a:r>
              <a:rPr lang="en-US" dirty="0"/>
              <a:t>sqljared.com</a:t>
            </a:r>
          </a:p>
        </p:txBody>
      </p:sp>
    </p:spTree>
    <p:extLst>
      <p:ext uri="{BB962C8B-B14F-4D97-AF65-F5344CB8AC3E}">
        <p14:creationId xmlns:p14="http://schemas.microsoft.com/office/powerpoint/2010/main" val="491465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C41A339-E429-9FE1-6E4B-7C345F2C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7094" y="565982"/>
            <a:ext cx="2285998" cy="22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6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ED129-F401-3A73-4384-E4022165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Server normally caches procedure plans</a:t>
            </a:r>
          </a:p>
          <a:p>
            <a:r>
              <a:rPr lang="en-US" dirty="0"/>
              <a:t>Sniffing uses the cardinality of parameters provided to generate the best plan</a:t>
            </a:r>
          </a:p>
          <a:p>
            <a:pPr lvl="1"/>
            <a:r>
              <a:rPr lang="en-US" dirty="0"/>
              <a:t>Best plan for the provided parameters</a:t>
            </a:r>
          </a:p>
          <a:p>
            <a:pPr lvl="1"/>
            <a:r>
              <a:rPr lang="en-US" dirty="0"/>
              <a:t>May be a poor plan for other parameter values</a:t>
            </a:r>
          </a:p>
          <a:p>
            <a:pPr lvl="1"/>
            <a:r>
              <a:rPr lang="en-US" dirty="0"/>
              <a:t>Especially problematic when data is skewed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0101A55-C7CF-D766-9AFE-CF479810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Sniffing</a:t>
            </a:r>
          </a:p>
        </p:txBody>
      </p:sp>
    </p:spTree>
    <p:extLst>
      <p:ext uri="{BB962C8B-B14F-4D97-AF65-F5344CB8AC3E}">
        <p14:creationId xmlns:p14="http://schemas.microsoft.com/office/powerpoint/2010/main" val="336039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option to have multiple plans based on skewed parameters</a:t>
            </a:r>
          </a:p>
          <a:p>
            <a:r>
              <a:rPr lang="en-US" dirty="0"/>
              <a:t>Checks the cardinality of the provided parameter</a:t>
            </a:r>
          </a:p>
          <a:p>
            <a:pPr lvl="1"/>
            <a:r>
              <a:rPr lang="en-US" dirty="0"/>
              <a:t>Plans based on a small\medium\large number of rows</a:t>
            </a:r>
          </a:p>
          <a:p>
            <a:pPr lvl="1"/>
            <a:r>
              <a:rPr lang="en-US" dirty="0"/>
              <a:t>Sets two boundary values (100 and 100K\1M)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Sensitive Plan Optimization - Basics</a:t>
            </a:r>
          </a:p>
        </p:txBody>
      </p:sp>
    </p:spTree>
    <p:extLst>
      <p:ext uri="{BB962C8B-B14F-4D97-AF65-F5344CB8AC3E}">
        <p14:creationId xmlns:p14="http://schemas.microsoft.com/office/powerpoint/2010/main" val="153193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767FD-D196-36D3-3E2C-F3A50C60C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compatability level &gt;= 160?</a:t>
            </a: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@c_level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compatibility_level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databases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DB_ID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/>
              <a:t>database_scoped_configurations</a:t>
            </a:r>
            <a:r>
              <a:rPr lang="en-US" dirty="0"/>
              <a:t>:</a:t>
            </a:r>
          </a:p>
          <a:p>
            <a:pPr lvl="2"/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@i_out 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bit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dsc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value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database_scoped_configurations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dsc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dsc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FF0000"/>
                </a:solidFill>
                <a:latin typeface="Consolas" panose="020B0609020204030204" pitchFamily="49" charset="0"/>
              </a:rPr>
              <a:t>'PARAMETER_SENSITIVE_PLAN_OPTIMIZATION'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DD4B85-D95A-5C1C-E076-F6C004B3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PSPO enabled?</a:t>
            </a:r>
          </a:p>
        </p:txBody>
      </p:sp>
    </p:spTree>
    <p:extLst>
      <p:ext uri="{BB962C8B-B14F-4D97-AF65-F5344CB8AC3E}">
        <p14:creationId xmlns:p14="http://schemas.microsoft.com/office/powerpoint/2010/main" val="34611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50EA03-2BD0-EFEB-1FC3-CA02325CC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7" y="1825625"/>
            <a:ext cx="7805092" cy="4351338"/>
          </a:xfr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Histograms</a:t>
            </a:r>
          </a:p>
        </p:txBody>
      </p:sp>
    </p:spTree>
    <p:extLst>
      <p:ext uri="{BB962C8B-B14F-4D97-AF65-F5344CB8AC3E}">
        <p14:creationId xmlns:p14="http://schemas.microsoft.com/office/powerpoint/2010/main" val="403623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Creates three ranges for a parameter</a:t>
            </a:r>
          </a:p>
          <a:p>
            <a:pPr lvl="1"/>
            <a:r>
              <a:rPr lang="en-US" dirty="0"/>
              <a:t>Based on two boundaries</a:t>
            </a:r>
          </a:p>
          <a:p>
            <a:pPr lvl="1"/>
            <a:r>
              <a:rPr lang="en-US" dirty="0"/>
              <a:t>Low boundary is 100; any parameter value with a cardinality &lt;=100 gets the “low” plan</a:t>
            </a:r>
          </a:p>
          <a:p>
            <a:pPr lvl="1"/>
            <a:r>
              <a:rPr lang="en-US" dirty="0"/>
              <a:t>High boundary is either 100,000 or 1,000,000</a:t>
            </a:r>
          </a:p>
          <a:p>
            <a:pPr lvl="1"/>
            <a:r>
              <a:rPr lang="en-US" dirty="0"/>
              <a:t>Middle range is between the boundaries</a:t>
            </a:r>
          </a:p>
          <a:p>
            <a:pPr lvl="1"/>
            <a:r>
              <a:rPr lang="en-US" dirty="0"/>
              <a:t>Ranges based on cardinality, not value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and Ranges</a:t>
            </a:r>
          </a:p>
        </p:txBody>
      </p:sp>
    </p:spTree>
    <p:extLst>
      <p:ext uri="{BB962C8B-B14F-4D97-AF65-F5344CB8AC3E}">
        <p14:creationId xmlns:p14="http://schemas.microsoft.com/office/powerpoint/2010/main" val="189804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36442-ADC6-B1A6-5DAD-1A4BBDD6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PSPO Queries and Plans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24B71B-9D66-307C-9986-070A9E7AEDC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6366153"/>
              </p:ext>
            </p:extLst>
          </p:nvPr>
        </p:nvGraphicFramePr>
        <p:xfrm>
          <a:off x="0" y="1825625"/>
          <a:ext cx="741838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90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18C12E-FE10-1596-8F87-821624C439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225BC-E8B4-F55F-9269-3A6F3C0F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 Plan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193D2BC-E43F-8D9E-F34F-44D444F2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Relate to parent query</a:t>
            </a:r>
          </a:p>
          <a:p>
            <a:pPr lvl="1"/>
            <a:r>
              <a:rPr lang="en-US" dirty="0"/>
              <a:t>Stubs: little info</a:t>
            </a:r>
          </a:p>
          <a:p>
            <a:pPr lvl="1"/>
            <a:r>
              <a:rPr lang="en-US" dirty="0"/>
              <a:t>Never execute; no </a:t>
            </a:r>
            <a:r>
              <a:rPr lang="en-US" dirty="0" err="1"/>
              <a:t>query_store_runtime_stats</a:t>
            </a:r>
            <a:endParaRPr lang="en-US" dirty="0"/>
          </a:p>
          <a:p>
            <a:pPr lvl="1"/>
            <a:r>
              <a:rPr lang="en-US" dirty="0"/>
              <a:t>See Plan XML Additions</a:t>
            </a:r>
          </a:p>
          <a:p>
            <a:r>
              <a:rPr lang="en-US" dirty="0"/>
              <a:t>Redirects to the variant plans</a:t>
            </a:r>
          </a:p>
          <a:p>
            <a:pPr lvl="1"/>
            <a:r>
              <a:rPr lang="en-US" dirty="0"/>
              <a:t>Contains &lt;Dispatcher&gt; block</a:t>
            </a:r>
          </a:p>
        </p:txBody>
      </p:sp>
    </p:spTree>
    <p:extLst>
      <p:ext uri="{BB962C8B-B14F-4D97-AF65-F5344CB8AC3E}">
        <p14:creationId xmlns:p14="http://schemas.microsoft.com/office/powerpoint/2010/main" val="2982804874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27309</TotalTime>
  <Words>866</Words>
  <Application>Microsoft Office PowerPoint</Application>
  <PresentationFormat>Widescreen</PresentationFormat>
  <Paragraphs>127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Open Sans</vt:lpstr>
      <vt:lpstr>Arial</vt:lpstr>
      <vt:lpstr>IBM Plex Sans Medium</vt:lpstr>
      <vt:lpstr>Roboto</vt:lpstr>
      <vt:lpstr>Roboto Bold</vt:lpstr>
      <vt:lpstr>IBM Plex Sans</vt:lpstr>
      <vt:lpstr>IBM Plex Sans Text</vt:lpstr>
      <vt:lpstr>Calibri</vt:lpstr>
      <vt:lpstr>Consolas</vt:lpstr>
      <vt:lpstr>Segoe UI</vt:lpstr>
      <vt:lpstr>IBM Plex Sans SemiBold</vt:lpstr>
      <vt:lpstr>Roboto Regular</vt:lpstr>
      <vt:lpstr>Calibri Light</vt:lpstr>
      <vt:lpstr>Redgate theme v2</vt:lpstr>
      <vt:lpstr>Parameter Sensitive Plan Optimization and Query Store </vt:lpstr>
      <vt:lpstr>Jared</vt:lpstr>
      <vt:lpstr>Parameter Sniffing</vt:lpstr>
      <vt:lpstr>Parameter Sensitive Plan Optimization - Basics</vt:lpstr>
      <vt:lpstr>Is PSPO enabled?</vt:lpstr>
      <vt:lpstr>Histograms</vt:lpstr>
      <vt:lpstr>Cardinality and Ranges</vt:lpstr>
      <vt:lpstr>PSPO Queries and Plans</vt:lpstr>
      <vt:lpstr>Dispatcher Plan</vt:lpstr>
      <vt:lpstr>sys.query_store_query_variant</vt:lpstr>
      <vt:lpstr>New columns in sys.query_store_plan</vt:lpstr>
      <vt:lpstr>Query Hint Updates</vt:lpstr>
      <vt:lpstr>Variant Queries</vt:lpstr>
      <vt:lpstr>Plan XML Additions</vt:lpstr>
      <vt:lpstr>Multiple parameters</vt:lpstr>
      <vt:lpstr>A Few Issues</vt:lpstr>
      <vt:lpstr>The Fundamental Question</vt:lpstr>
      <vt:lpstr>Distribution</vt:lpstr>
      <vt:lpstr>The object_id issue</vt:lpstr>
      <vt:lpstr>One object_id solution</vt:lpstr>
      <vt:lpstr>Another object_id approach</vt:lpstr>
      <vt:lpstr>No parameter is an island</vt:lpstr>
      <vt:lpstr>Links</vt:lpstr>
      <vt:lpstr>Message for the end of the presentation goes here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Jared Poche</cp:lastModifiedBy>
  <cp:revision>951</cp:revision>
  <cp:lastPrinted>2015-12-02T11:41:23Z</cp:lastPrinted>
  <dcterms:created xsi:type="dcterms:W3CDTF">2015-11-25T13:50:45Z</dcterms:created>
  <dcterms:modified xsi:type="dcterms:W3CDTF">2023-10-24T22:49:49Z</dcterms:modified>
  <cp:category/>
</cp:coreProperties>
</file>